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0" r:id="rId1"/>
  </p:sldMasterIdLst>
  <p:notesMasterIdLst>
    <p:notesMasterId r:id="rId10"/>
  </p:notesMasterIdLst>
  <p:sldIdLst>
    <p:sldId id="288" r:id="rId2"/>
    <p:sldId id="289" r:id="rId3"/>
    <p:sldId id="352" r:id="rId4"/>
    <p:sldId id="278" r:id="rId5"/>
    <p:sldId id="322" r:id="rId6"/>
    <p:sldId id="353" r:id="rId7"/>
    <p:sldId id="354" r:id="rId8"/>
    <p:sldId id="35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rlyne Delaney" initials="DD" lastIdx="12" clrIdx="0"/>
  <p:cmAuthor id="2" name="Warren George" initials="WG" lastIdx="4" clrIdx="1"/>
  <p:cmAuthor id="3" name="Sue Austin" initials="SA" lastIdx="4" clrIdx="2"/>
  <p:cmAuthor id="4" name="Sue" initials="S" lastIdx="5"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04" autoAdjust="0"/>
    <p:restoredTop sz="88998"/>
  </p:normalViewPr>
  <p:slideViewPr>
    <p:cSldViewPr snapToGrid="0">
      <p:cViewPr varScale="1">
        <p:scale>
          <a:sx n="84" d="100"/>
          <a:sy n="84" d="100"/>
        </p:scale>
        <p:origin x="1792" y="184"/>
      </p:cViewPr>
      <p:guideLst>
        <p:guide orient="horz" pos="2160"/>
        <p:guide pos="2880"/>
      </p:guideLst>
    </p:cSldViewPr>
  </p:slideViewPr>
  <p:notesTextViewPr>
    <p:cViewPr>
      <p:scale>
        <a:sx n="1" d="1"/>
        <a:sy n="1" d="1"/>
      </p:scale>
      <p:origin x="0" y="0"/>
    </p:cViewPr>
  </p:notesTextViewPr>
  <p:sorterViewPr>
    <p:cViewPr>
      <p:scale>
        <a:sx n="100" d="100"/>
        <a:sy n="100" d="100"/>
      </p:scale>
      <p:origin x="0" y="-50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C15E67-6132-486A-A3BE-7F9435BCCA55}" type="datetimeFigureOut">
              <a:rPr lang="en-US" smtClean="0"/>
              <a:t>1/11/22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251B9F-0626-4A77-8238-C4888C356DBA}" type="slidenum">
              <a:rPr lang="en-US" smtClean="0"/>
              <a:t>‹#›</a:t>
            </a:fld>
            <a:endParaRPr lang="en-US"/>
          </a:p>
        </p:txBody>
      </p:sp>
    </p:spTree>
    <p:extLst>
      <p:ext uri="{BB962C8B-B14F-4D97-AF65-F5344CB8AC3E}">
        <p14:creationId xmlns:p14="http://schemas.microsoft.com/office/powerpoint/2010/main" val="3838025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E251B9F-0626-4A77-8238-C4888C356DBA}" type="slidenum">
              <a:rPr lang="en-US" smtClean="0"/>
              <a:t>1</a:t>
            </a:fld>
            <a:endParaRPr lang="en-US"/>
          </a:p>
        </p:txBody>
      </p:sp>
    </p:spTree>
    <p:extLst>
      <p:ext uri="{BB962C8B-B14F-4D97-AF65-F5344CB8AC3E}">
        <p14:creationId xmlns:p14="http://schemas.microsoft.com/office/powerpoint/2010/main" val="22357318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63588" y="214313"/>
            <a:ext cx="5284787" cy="3962400"/>
          </a:xfrm>
        </p:spPr>
      </p:sp>
      <p:sp>
        <p:nvSpPr>
          <p:cNvPr id="3" name="Notes Placeholder 2"/>
          <p:cNvSpPr>
            <a:spLocks noGrp="1"/>
          </p:cNvSpPr>
          <p:nvPr>
            <p:ph type="body" idx="1"/>
          </p:nvPr>
        </p:nvSpPr>
        <p:spPr/>
        <p:txBody>
          <a:bodyPr/>
          <a:lstStyle/>
          <a:p>
            <a:pPr marL="63500" indent="0">
              <a:buNone/>
            </a:pPr>
            <a:r>
              <a:rPr lang="en-GB" dirty="0"/>
              <a:t>Design</a:t>
            </a:r>
            <a:r>
              <a:rPr lang="en-GB" baseline="0" dirty="0"/>
              <a:t> note:</a:t>
            </a:r>
          </a:p>
          <a:p>
            <a:pPr marL="63500" indent="0">
              <a:buNone/>
            </a:pPr>
            <a:r>
              <a:rPr lang="en-GB" baseline="0" dirty="0"/>
              <a:t>To build as an “Accordion” in Evolve. With the following text for each of the items:</a:t>
            </a:r>
          </a:p>
          <a:p>
            <a:pPr marL="63500" indent="0">
              <a:buNone/>
            </a:pPr>
            <a:endParaRPr lang="en-GB" baseline="0" dirty="0"/>
          </a:p>
          <a:p>
            <a:pPr marL="63500" indent="0">
              <a:buNone/>
            </a:pPr>
            <a:r>
              <a:rPr lang="en-GB" baseline="0" dirty="0"/>
              <a:t>Personal texts</a:t>
            </a:r>
          </a:p>
          <a:p>
            <a:pPr marL="63500" marR="0" lvl="0" indent="0" algn="l" defTabSz="914400" rtl="0" eaLnBrk="1" fontAlgn="auto" latinLnBrk="0" hangingPunct="1">
              <a:lnSpc>
                <a:spcPct val="100000"/>
              </a:lnSpc>
              <a:spcBef>
                <a:spcPts val="1000"/>
              </a:spcBef>
              <a:spcAft>
                <a:spcPts val="0"/>
              </a:spcAft>
              <a:buClr>
                <a:schemeClr val="dk1"/>
              </a:buClr>
              <a:buSzTx/>
              <a:buFont typeface="Noto Symbol"/>
              <a:buNone/>
              <a:tabLst/>
              <a:defRPr/>
            </a:pPr>
            <a:r>
              <a:rPr lang="en-GB" dirty="0"/>
              <a:t>The audience is family members, friends or groups with a common interest; they may also be directed to oneself. Common themes are everyday interests or the affective needs of individuals. Among the functions of personal texts are describing, narrating, entertaining , recommending. The level of formality required varies between languages.</a:t>
            </a:r>
          </a:p>
          <a:p>
            <a:pPr marL="63500" indent="0">
              <a:buNone/>
            </a:pPr>
            <a:endParaRPr lang="en-GB" baseline="0" dirty="0"/>
          </a:p>
          <a:p>
            <a:pPr marL="63500" indent="0">
              <a:buNone/>
            </a:pPr>
            <a:endParaRPr lang="en-GB" baseline="0" dirty="0"/>
          </a:p>
          <a:p>
            <a:pPr marL="63500" indent="0">
              <a:buNone/>
            </a:pPr>
            <a:r>
              <a:rPr lang="en-GB" baseline="0" dirty="0"/>
              <a:t>Professional texts</a:t>
            </a:r>
          </a:p>
          <a:p>
            <a:pPr marL="63500" marR="0" lvl="0" indent="0" algn="l" defTabSz="914400" rtl="0" eaLnBrk="1" fontAlgn="auto" latinLnBrk="0" hangingPunct="1">
              <a:lnSpc>
                <a:spcPct val="100000"/>
              </a:lnSpc>
              <a:spcBef>
                <a:spcPts val="1000"/>
              </a:spcBef>
              <a:spcAft>
                <a:spcPts val="0"/>
              </a:spcAft>
              <a:buClr>
                <a:schemeClr val="dk1"/>
              </a:buClr>
              <a:buSzTx/>
              <a:buFont typeface="Noto Symbol"/>
              <a:buNone/>
              <a:tabLst/>
              <a:defRPr/>
            </a:pPr>
            <a:r>
              <a:rPr lang="en-GB" dirty="0"/>
              <a:t>The intended audience is one where no personal relationship is assumed between the producer of the text and recipients, but where the producer of the text assumes an interest in the recipient receiving and understanding the message. Professional texts tend to refer to the cognitive needs of individuals, the transfer of knowledge and the logical presentation of information. They employ clear factual language and a formal register. Among their main functions are informing, instructing and explaining.</a:t>
            </a:r>
            <a:endParaRPr lang="en-US" dirty="0"/>
          </a:p>
          <a:p>
            <a:pPr marL="63500" indent="0">
              <a:buNone/>
            </a:pPr>
            <a:endParaRPr lang="en-GB" baseline="0" dirty="0"/>
          </a:p>
          <a:p>
            <a:pPr marL="63500" indent="0">
              <a:buNone/>
            </a:pPr>
            <a:endParaRPr lang="en-GB" baseline="0" dirty="0"/>
          </a:p>
          <a:p>
            <a:pPr marL="63500" indent="0">
              <a:buNone/>
            </a:pPr>
            <a:r>
              <a:rPr lang="en-GB" baseline="0" dirty="0"/>
              <a:t>Mass-media </a:t>
            </a:r>
          </a:p>
          <a:p>
            <a:pPr marL="63500" marR="0" lvl="0" indent="0" algn="l" defTabSz="914400" rtl="0" eaLnBrk="1" fontAlgn="auto" latinLnBrk="0" hangingPunct="1">
              <a:lnSpc>
                <a:spcPct val="100000"/>
              </a:lnSpc>
              <a:spcBef>
                <a:spcPts val="1000"/>
              </a:spcBef>
              <a:spcAft>
                <a:spcPts val="0"/>
              </a:spcAft>
              <a:buClr>
                <a:schemeClr val="dk1"/>
              </a:buClr>
              <a:buSzTx/>
              <a:buFont typeface="Noto Symbol"/>
              <a:buNone/>
              <a:tabLst/>
              <a:defRPr/>
            </a:pPr>
            <a:r>
              <a:rPr lang="en-GB" dirty="0"/>
              <a:t>These are created for distribution to an extensive audience, based on an interest on the part of the producer of the text; the audience, and their interest in the content, is largely unknown. Mass media texts tend to be demonstrate the need of the producer to project authority, desirability or exclusivity. They reflect a conscious choice of a particular medium or technology appropriate to reach the targeted audience. The level of formality in these texts will vary according to linguistic and socio-cultural norms of the target language.</a:t>
            </a:r>
            <a:endParaRPr lang="en-US" dirty="0"/>
          </a:p>
          <a:p>
            <a:pPr marL="63500" indent="0">
              <a:buNone/>
            </a:pPr>
            <a:endParaRPr lang="en-GB" baseline="0" dirty="0"/>
          </a:p>
          <a:p>
            <a:pPr marL="63500" indent="0">
              <a:buNone/>
            </a:pPr>
            <a:endParaRPr lang="en-GB"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SzPct val="25000"/>
              <a:buNone/>
            </a:pPr>
            <a:fld id="{00000000-1234-1234-1234-123412341234}" type="slidenum">
              <a:rPr lang="nl-NL" sz="800" b="0" i="0" u="none" strike="noStrike" cap="none" baseline="0" smtClean="0">
                <a:solidFill>
                  <a:schemeClr val="dk1"/>
                </a:solidFill>
                <a:latin typeface="Arial"/>
                <a:ea typeface="Arial"/>
                <a:cs typeface="Arial"/>
                <a:sym typeface="Arial"/>
              </a:rPr>
              <a:t>2</a:t>
            </a:fld>
            <a:endParaRPr lang="nl-NL" sz="800" b="0" i="0" u="none" strike="noStrike" cap="none" baseline="0">
              <a:solidFill>
                <a:schemeClr val="dk1"/>
              </a:solidFill>
              <a:latin typeface="Arial"/>
              <a:ea typeface="Arial"/>
              <a:cs typeface="Arial"/>
              <a:sym typeface="Arial"/>
            </a:endParaRPr>
          </a:p>
        </p:txBody>
      </p:sp>
    </p:spTree>
    <p:extLst>
      <p:ext uri="{BB962C8B-B14F-4D97-AF65-F5344CB8AC3E}">
        <p14:creationId xmlns:p14="http://schemas.microsoft.com/office/powerpoint/2010/main" val="2409347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C6158-0D5F-8943-BEDD-2D10E1445CF0}"/>
              </a:ext>
            </a:extLst>
          </p:cNvPr>
          <p:cNvSpPr>
            <a:spLocks noGrp="1"/>
          </p:cNvSpPr>
          <p:nvPr>
            <p:ph type="ctrTitle"/>
          </p:nvPr>
        </p:nvSpPr>
        <p:spPr>
          <a:xfrm>
            <a:off x="1143000" y="1122363"/>
            <a:ext cx="6858000" cy="2387600"/>
          </a:xfrm>
        </p:spPr>
        <p:txBody>
          <a:bodyPr anchor="b"/>
          <a:lstStyle>
            <a:lvl1pPr algn="ctr">
              <a:defRPr sz="4500"/>
            </a:lvl1pPr>
          </a:lstStyle>
          <a:p>
            <a:r>
              <a:rPr lang="en-GB"/>
              <a:t>Click to edit Master title style</a:t>
            </a:r>
            <a:endParaRPr lang="en-US"/>
          </a:p>
        </p:txBody>
      </p:sp>
      <p:sp>
        <p:nvSpPr>
          <p:cNvPr id="3" name="Subtitle 2">
            <a:extLst>
              <a:ext uri="{FF2B5EF4-FFF2-40B4-BE49-F238E27FC236}">
                <a16:creationId xmlns:a16="http://schemas.microsoft.com/office/drawing/2014/main" id="{1FAA79B8-9266-F44F-B3B5-08FCD3412467}"/>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41100847-CCDF-164E-977E-C5FA76EDAA0A}"/>
              </a:ext>
            </a:extLst>
          </p:cNvPr>
          <p:cNvSpPr>
            <a:spLocks noGrp="1"/>
          </p:cNvSpPr>
          <p:nvPr>
            <p:ph type="dt" sz="half" idx="10"/>
          </p:nvPr>
        </p:nvSpPr>
        <p:spPr/>
        <p:txBody>
          <a:bodyPr/>
          <a:lstStyle/>
          <a:p>
            <a:fld id="{E82E381A-A7B0-4432-B68C-FEDA2B781F86}" type="datetime1">
              <a:rPr lang="en-US" smtClean="0"/>
              <a:t>1/11/22</a:t>
            </a:fld>
            <a:endParaRPr lang="en-US" dirty="0"/>
          </a:p>
        </p:txBody>
      </p:sp>
      <p:sp>
        <p:nvSpPr>
          <p:cNvPr id="5" name="Footer Placeholder 4">
            <a:extLst>
              <a:ext uri="{FF2B5EF4-FFF2-40B4-BE49-F238E27FC236}">
                <a16:creationId xmlns:a16="http://schemas.microsoft.com/office/drawing/2014/main" id="{EEA9B18A-D8ED-914F-A4BD-D34B0105010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1F8CBE1-727F-4443-9594-30C5585659CE}"/>
              </a:ext>
            </a:extLst>
          </p:cNvPr>
          <p:cNvSpPr>
            <a:spLocks noGrp="1"/>
          </p:cNvSpPr>
          <p:nvPr>
            <p:ph type="sldNum" sz="quarter" idx="12"/>
          </p:nvPr>
        </p:nvSpPr>
        <p:spPr/>
        <p:txBody>
          <a:bodyPr/>
          <a:lstStyle/>
          <a:p>
            <a:fld id="{90A9D276-0773-4D18-AA3C-0CB5DD7BBF88}" type="slidenum">
              <a:rPr lang="en-US" smtClean="0"/>
              <a:pPr/>
              <a:t>‹#›</a:t>
            </a:fld>
            <a:endParaRPr lang="en-US" dirty="0"/>
          </a:p>
        </p:txBody>
      </p:sp>
    </p:spTree>
    <p:extLst>
      <p:ext uri="{BB962C8B-B14F-4D97-AF65-F5344CB8AC3E}">
        <p14:creationId xmlns:p14="http://schemas.microsoft.com/office/powerpoint/2010/main" val="3689737557"/>
      </p:ext>
    </p:extLst>
  </p:cSld>
  <p:clrMapOvr>
    <a:masterClrMapping/>
  </p:clrMapOvr>
  <p:hf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0DD0F-CE22-AE4C-8A54-A79EDA14B24B}"/>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D573ECA1-7A3D-C444-AEA6-5A737857DB5E}"/>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F9D46CE-3485-9246-AA55-AB72C96F0E66}"/>
              </a:ext>
            </a:extLst>
          </p:cNvPr>
          <p:cNvSpPr>
            <a:spLocks noGrp="1"/>
          </p:cNvSpPr>
          <p:nvPr>
            <p:ph type="dt" sz="half" idx="10"/>
          </p:nvPr>
        </p:nvSpPr>
        <p:spPr/>
        <p:txBody>
          <a:bodyPr/>
          <a:lstStyle/>
          <a:p>
            <a:fld id="{E82E381A-A7B0-4432-B68C-FEDA2B781F86}" type="datetime1">
              <a:rPr lang="en-US" smtClean="0"/>
              <a:t>1/11/22</a:t>
            </a:fld>
            <a:endParaRPr lang="en-US" dirty="0"/>
          </a:p>
        </p:txBody>
      </p:sp>
      <p:sp>
        <p:nvSpPr>
          <p:cNvPr id="5" name="Footer Placeholder 4">
            <a:extLst>
              <a:ext uri="{FF2B5EF4-FFF2-40B4-BE49-F238E27FC236}">
                <a16:creationId xmlns:a16="http://schemas.microsoft.com/office/drawing/2014/main" id="{8732A31D-A2A3-7340-8C25-825F3459CDE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9151AC9-D12C-A34D-889A-03A6D6E8B83A}"/>
              </a:ext>
            </a:extLst>
          </p:cNvPr>
          <p:cNvSpPr>
            <a:spLocks noGrp="1"/>
          </p:cNvSpPr>
          <p:nvPr>
            <p:ph type="sldNum" sz="quarter" idx="12"/>
          </p:nvPr>
        </p:nvSpPr>
        <p:spPr/>
        <p:txBody>
          <a:bodyPr/>
          <a:lstStyle/>
          <a:p>
            <a:fld id="{90A9D276-0773-4D18-AA3C-0CB5DD7BBF88}" type="slidenum">
              <a:rPr lang="en-US" smtClean="0"/>
              <a:pPr/>
              <a:t>‹#›</a:t>
            </a:fld>
            <a:endParaRPr lang="en-US" dirty="0"/>
          </a:p>
        </p:txBody>
      </p:sp>
    </p:spTree>
    <p:extLst>
      <p:ext uri="{BB962C8B-B14F-4D97-AF65-F5344CB8AC3E}">
        <p14:creationId xmlns:p14="http://schemas.microsoft.com/office/powerpoint/2010/main" val="3669499519"/>
      </p:ext>
    </p:extLst>
  </p:cSld>
  <p:clrMapOvr>
    <a:masterClrMapping/>
  </p:clrMapOvr>
  <p:hf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519383-14A0-934F-A010-703A74EB66E3}"/>
              </a:ext>
            </a:extLst>
          </p:cNvPr>
          <p:cNvSpPr>
            <a:spLocks noGrp="1"/>
          </p:cNvSpPr>
          <p:nvPr>
            <p:ph type="title" orient="vert"/>
          </p:nvPr>
        </p:nvSpPr>
        <p:spPr>
          <a:xfrm>
            <a:off x="6543675" y="365125"/>
            <a:ext cx="1971675"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94F7D96-1FF8-1445-A781-6BE3E5FEAD89}"/>
              </a:ext>
            </a:extLst>
          </p:cNvPr>
          <p:cNvSpPr>
            <a:spLocks noGrp="1"/>
          </p:cNvSpPr>
          <p:nvPr>
            <p:ph type="body" orient="vert" idx="1"/>
          </p:nvPr>
        </p:nvSpPr>
        <p:spPr>
          <a:xfrm>
            <a:off x="628650" y="365125"/>
            <a:ext cx="5800725"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F52B26A-1268-4A42-8665-070EA346186F}"/>
              </a:ext>
            </a:extLst>
          </p:cNvPr>
          <p:cNvSpPr>
            <a:spLocks noGrp="1"/>
          </p:cNvSpPr>
          <p:nvPr>
            <p:ph type="dt" sz="half" idx="10"/>
          </p:nvPr>
        </p:nvSpPr>
        <p:spPr/>
        <p:txBody>
          <a:bodyPr/>
          <a:lstStyle/>
          <a:p>
            <a:fld id="{E82E381A-A7B0-4432-B68C-FEDA2B781F86}" type="datetime1">
              <a:rPr lang="en-US" smtClean="0"/>
              <a:t>1/11/22</a:t>
            </a:fld>
            <a:endParaRPr lang="en-US" dirty="0"/>
          </a:p>
        </p:txBody>
      </p:sp>
      <p:sp>
        <p:nvSpPr>
          <p:cNvPr id="5" name="Footer Placeholder 4">
            <a:extLst>
              <a:ext uri="{FF2B5EF4-FFF2-40B4-BE49-F238E27FC236}">
                <a16:creationId xmlns:a16="http://schemas.microsoft.com/office/drawing/2014/main" id="{9BE98CA3-6A22-FA4C-B5AA-E40A8ACB966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3CC9650-5D47-5B47-801A-4FB41130F9B6}"/>
              </a:ext>
            </a:extLst>
          </p:cNvPr>
          <p:cNvSpPr>
            <a:spLocks noGrp="1"/>
          </p:cNvSpPr>
          <p:nvPr>
            <p:ph type="sldNum" sz="quarter" idx="12"/>
          </p:nvPr>
        </p:nvSpPr>
        <p:spPr/>
        <p:txBody>
          <a:bodyPr/>
          <a:lstStyle/>
          <a:p>
            <a:fld id="{90A9D276-0773-4D18-AA3C-0CB5DD7BBF88}" type="slidenum">
              <a:rPr lang="en-US" smtClean="0"/>
              <a:pPr/>
              <a:t>‹#›</a:t>
            </a:fld>
            <a:endParaRPr lang="en-US" dirty="0"/>
          </a:p>
        </p:txBody>
      </p:sp>
    </p:spTree>
    <p:extLst>
      <p:ext uri="{BB962C8B-B14F-4D97-AF65-F5344CB8AC3E}">
        <p14:creationId xmlns:p14="http://schemas.microsoft.com/office/powerpoint/2010/main" val="1532256081"/>
      </p:ext>
    </p:extLst>
  </p:cSld>
  <p:clrMapOvr>
    <a:masterClrMapping/>
  </p:clrMapOvr>
  <p:hf hdr="0" ftr="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897212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5649" y="324000"/>
            <a:ext cx="7884000" cy="925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399649" y="1440000"/>
            <a:ext cx="3240000" cy="4464000"/>
          </a:xfrm>
        </p:spPr>
        <p:txBody>
          <a:bodyPr/>
          <a:lstStyle>
            <a:lvl1pPr>
              <a:defRPr sz="2600" baseline="0"/>
            </a:lvl1pPr>
            <a:lvl2pPr>
              <a:defRPr sz="2600" baseline="0"/>
            </a:lvl2pPr>
            <a:lvl3pPr>
              <a:defRPr sz="2600" baseline="0"/>
            </a:lvl3pPr>
            <a:lvl4pPr>
              <a:defRPr sz="2600" baseline="0"/>
            </a:lvl4pPr>
            <a:lvl5pPr>
              <a:defRPr sz="2600" baseline="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56000" y="1440000"/>
            <a:ext cx="4464000" cy="534797"/>
          </a:xfrm>
        </p:spPr>
        <p:txBody>
          <a:bodyPr/>
          <a:lstStyle>
            <a:lvl1pPr marL="0" indent="0">
              <a:buNone/>
              <a:defRPr sz="2600" b="1">
                <a:solidFill>
                  <a:schemeClr val="tx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E2E542-7B3B-4A83-BCA5-73AC18846380}" type="datetime1">
              <a:rPr lang="en-US" smtClean="0"/>
              <a:t>1/11/22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A9D276-0773-4D18-AA3C-0CB5DD7BBF88}" type="slidenum">
              <a:rPr lang="en-US" smtClean="0"/>
              <a:t>‹#›</a:t>
            </a:fld>
            <a:endParaRPr lang="en-US"/>
          </a:p>
        </p:txBody>
      </p:sp>
      <p:sp>
        <p:nvSpPr>
          <p:cNvPr id="8" name="Content Placeholder 2"/>
          <p:cNvSpPr>
            <a:spLocks noGrp="1"/>
          </p:cNvSpPr>
          <p:nvPr>
            <p:ph idx="13"/>
          </p:nvPr>
        </p:nvSpPr>
        <p:spPr>
          <a:xfrm>
            <a:off x="755650" y="2123998"/>
            <a:ext cx="4464350" cy="3780002"/>
          </a:xfrm>
        </p:spPr>
        <p:txBody>
          <a:bodyPr/>
          <a:lstStyle>
            <a:lvl1pPr>
              <a:defRPr sz="2600" baseline="0"/>
            </a:lvl1pPr>
            <a:lvl2pPr>
              <a:defRPr sz="2600" baseline="0"/>
            </a:lvl2pPr>
            <a:lvl3pPr>
              <a:defRPr sz="2600" baseline="0"/>
            </a:lvl3pPr>
            <a:lvl4pPr>
              <a:defRPr sz="2600" baseline="0"/>
            </a:lvl4pPr>
            <a:lvl5pPr>
              <a:defRPr sz="2600" baseline="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1504954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_IB 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userDrawn="1"/>
        </p:nvSpPr>
        <p:spPr>
          <a:xfrm>
            <a:off x="5004000" y="6516000"/>
            <a:ext cx="2439538" cy="128240"/>
          </a:xfrm>
          <a:prstGeom prst="rect">
            <a:avLst/>
          </a:prstGeom>
          <a:noFill/>
        </p:spPr>
        <p:txBody>
          <a:bodyPr wrap="square" lIns="0" tIns="0" rIns="0" bIns="0" rtlCol="0">
            <a:spAutoFit/>
          </a:bodyPr>
          <a:lstStyle/>
          <a:p>
            <a:pPr>
              <a:lnSpc>
                <a:spcPts val="1000"/>
              </a:lnSpc>
            </a:pPr>
            <a:r>
              <a:rPr lang="en-GB" sz="700" dirty="0">
                <a:solidFill>
                  <a:schemeClr val="bg1"/>
                </a:solidFill>
                <a:latin typeface="Arial" panose="020B0604020202020204" pitchFamily="34" charset="0"/>
                <a:cs typeface="Arial" panose="020B0604020202020204" pitchFamily="34" charset="0"/>
              </a:rPr>
              <a:t>© International Baccalaureate Organization 2016 </a:t>
            </a:r>
          </a:p>
        </p:txBody>
      </p:sp>
      <p:sp>
        <p:nvSpPr>
          <p:cNvPr id="5" name="TextBox 4"/>
          <p:cNvSpPr txBox="1"/>
          <p:nvPr userDrawn="1"/>
        </p:nvSpPr>
        <p:spPr>
          <a:xfrm>
            <a:off x="5004000" y="6660000"/>
            <a:ext cx="3849700" cy="107722"/>
          </a:xfrm>
          <a:prstGeom prst="rect">
            <a:avLst/>
          </a:prstGeom>
          <a:noFill/>
        </p:spPr>
        <p:txBody>
          <a:bodyPr wrap="square" lIns="0" tIns="0" rIns="0" bIns="0" rtlCol="0">
            <a:spAutoFit/>
          </a:bodyPr>
          <a:lstStyle/>
          <a:p>
            <a:r>
              <a:rPr lang="en-US" sz="700" dirty="0">
                <a:solidFill>
                  <a:schemeClr val="bg1"/>
                </a:solidFill>
                <a:latin typeface="Arial" panose="020B0604020202020204" pitchFamily="34" charset="0"/>
                <a:cs typeface="Arial" panose="020B0604020202020204" pitchFamily="34" charset="0"/>
              </a:rPr>
              <a:t>International Baccalaureate</a:t>
            </a:r>
            <a:r>
              <a:rPr lang="en-US" sz="700" baseline="30000" dirty="0">
                <a:solidFill>
                  <a:schemeClr val="bg1"/>
                </a:solidFill>
                <a:latin typeface="Arial" panose="020B0604020202020204" pitchFamily="34" charset="0"/>
                <a:cs typeface="Arial" panose="020B0604020202020204" pitchFamily="34" charset="0"/>
              </a:rPr>
              <a:t>®</a:t>
            </a:r>
            <a:r>
              <a:rPr lang="en-US" sz="700" dirty="0">
                <a:solidFill>
                  <a:schemeClr val="bg1"/>
                </a:solidFill>
                <a:latin typeface="Arial" panose="020B0604020202020204" pitchFamily="34" charset="0"/>
                <a:cs typeface="Arial" panose="020B0604020202020204" pitchFamily="34" charset="0"/>
              </a:rPr>
              <a:t> | </a:t>
            </a:r>
            <a:r>
              <a:rPr lang="en-US" sz="700" dirty="0" err="1">
                <a:solidFill>
                  <a:schemeClr val="bg1"/>
                </a:solidFill>
                <a:latin typeface="Arial" panose="020B0604020202020204" pitchFamily="34" charset="0"/>
                <a:cs typeface="Arial" panose="020B0604020202020204" pitchFamily="34" charset="0"/>
              </a:rPr>
              <a:t>Baccalauréat</a:t>
            </a:r>
            <a:r>
              <a:rPr lang="en-US" sz="700" dirty="0">
                <a:solidFill>
                  <a:schemeClr val="bg1"/>
                </a:solidFill>
                <a:latin typeface="Arial" panose="020B0604020202020204" pitchFamily="34" charset="0"/>
                <a:cs typeface="Arial" panose="020B0604020202020204" pitchFamily="34" charset="0"/>
              </a:rPr>
              <a:t> International</a:t>
            </a:r>
            <a:r>
              <a:rPr lang="en-US" sz="700" baseline="30000" dirty="0">
                <a:solidFill>
                  <a:schemeClr val="bg1"/>
                </a:solidFill>
                <a:latin typeface="Arial" panose="020B0604020202020204" pitchFamily="34" charset="0"/>
                <a:cs typeface="Arial" panose="020B0604020202020204" pitchFamily="34" charset="0"/>
              </a:rPr>
              <a:t>®</a:t>
            </a:r>
            <a:r>
              <a:rPr lang="en-US" sz="700" dirty="0">
                <a:solidFill>
                  <a:schemeClr val="bg1"/>
                </a:solidFill>
                <a:latin typeface="Arial" panose="020B0604020202020204" pitchFamily="34" charset="0"/>
                <a:cs typeface="Arial" panose="020B0604020202020204" pitchFamily="34" charset="0"/>
              </a:rPr>
              <a:t> | </a:t>
            </a:r>
            <a:r>
              <a:rPr lang="en-US" sz="700" dirty="0" err="1">
                <a:solidFill>
                  <a:schemeClr val="bg1"/>
                </a:solidFill>
                <a:latin typeface="Arial" panose="020B0604020202020204" pitchFamily="34" charset="0"/>
                <a:cs typeface="Arial" panose="020B0604020202020204" pitchFamily="34" charset="0"/>
              </a:rPr>
              <a:t>Bachillerato</a:t>
            </a:r>
            <a:r>
              <a:rPr lang="en-US" sz="700" dirty="0">
                <a:solidFill>
                  <a:schemeClr val="bg1"/>
                </a:solidFill>
                <a:latin typeface="Arial" panose="020B0604020202020204" pitchFamily="34" charset="0"/>
                <a:cs typeface="Arial" panose="020B0604020202020204" pitchFamily="34" charset="0"/>
              </a:rPr>
              <a:t> </a:t>
            </a:r>
            <a:r>
              <a:rPr lang="en-US" sz="700" dirty="0" err="1">
                <a:solidFill>
                  <a:schemeClr val="bg1"/>
                </a:solidFill>
                <a:latin typeface="Arial" panose="020B0604020202020204" pitchFamily="34" charset="0"/>
                <a:cs typeface="Arial" panose="020B0604020202020204" pitchFamily="34" charset="0"/>
              </a:rPr>
              <a:t>Internacional</a:t>
            </a:r>
            <a:r>
              <a:rPr lang="en-US" sz="700" baseline="30000" dirty="0">
                <a:solidFill>
                  <a:schemeClr val="bg1"/>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602199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A6944-0C54-784C-AF6D-912131E31C1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0F81FA5E-CE5D-A448-9924-0F6ED3532CD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20727DDD-224C-6C45-8791-495D797B9379}"/>
              </a:ext>
            </a:extLst>
          </p:cNvPr>
          <p:cNvSpPr>
            <a:spLocks noGrp="1"/>
          </p:cNvSpPr>
          <p:nvPr>
            <p:ph type="dt" sz="half" idx="10"/>
          </p:nvPr>
        </p:nvSpPr>
        <p:spPr/>
        <p:txBody>
          <a:bodyPr/>
          <a:lstStyle/>
          <a:p>
            <a:fld id="{5599D01A-C3AC-4BBA-A15F-D6767F13ED90}" type="datetime1">
              <a:rPr lang="en-US" smtClean="0"/>
              <a:t>1/11/22</a:t>
            </a:fld>
            <a:endParaRPr lang="en-US"/>
          </a:p>
        </p:txBody>
      </p:sp>
      <p:sp>
        <p:nvSpPr>
          <p:cNvPr id="5" name="Footer Placeholder 4">
            <a:extLst>
              <a:ext uri="{FF2B5EF4-FFF2-40B4-BE49-F238E27FC236}">
                <a16:creationId xmlns:a16="http://schemas.microsoft.com/office/drawing/2014/main" id="{AD2AB84B-E482-9F4E-99D0-4277ED9A00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7215E2-FCB1-C343-81F3-C72DF63BD1A8}"/>
              </a:ext>
            </a:extLst>
          </p:cNvPr>
          <p:cNvSpPr>
            <a:spLocks noGrp="1"/>
          </p:cNvSpPr>
          <p:nvPr>
            <p:ph type="sldNum" sz="quarter" idx="12"/>
          </p:nvPr>
        </p:nvSpPr>
        <p:spPr/>
        <p:txBody>
          <a:bodyPr/>
          <a:lstStyle/>
          <a:p>
            <a:fld id="{90A9D276-0773-4D18-AA3C-0CB5DD7BBF88}" type="slidenum">
              <a:rPr lang="en-US" smtClean="0"/>
              <a:t>‹#›</a:t>
            </a:fld>
            <a:endParaRPr lang="en-US"/>
          </a:p>
        </p:txBody>
      </p:sp>
    </p:spTree>
    <p:extLst>
      <p:ext uri="{BB962C8B-B14F-4D97-AF65-F5344CB8AC3E}">
        <p14:creationId xmlns:p14="http://schemas.microsoft.com/office/powerpoint/2010/main" val="1280297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70FEB-F6C8-9F46-A7FB-CA508CF208F9}"/>
              </a:ext>
            </a:extLst>
          </p:cNvPr>
          <p:cNvSpPr>
            <a:spLocks noGrp="1"/>
          </p:cNvSpPr>
          <p:nvPr>
            <p:ph type="title"/>
          </p:nvPr>
        </p:nvSpPr>
        <p:spPr>
          <a:xfrm>
            <a:off x="623888" y="1709739"/>
            <a:ext cx="7886700" cy="2852737"/>
          </a:xfrm>
        </p:spPr>
        <p:txBody>
          <a:bodyPr anchor="b"/>
          <a:lstStyle>
            <a:lvl1pPr>
              <a:defRPr sz="45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A79E93F5-30B9-F348-9DB6-4761854DC4EA}"/>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43202618-1372-7C40-B7F7-AB6347FD9D9C}"/>
              </a:ext>
            </a:extLst>
          </p:cNvPr>
          <p:cNvSpPr>
            <a:spLocks noGrp="1"/>
          </p:cNvSpPr>
          <p:nvPr>
            <p:ph type="dt" sz="half" idx="10"/>
          </p:nvPr>
        </p:nvSpPr>
        <p:spPr/>
        <p:txBody>
          <a:bodyPr/>
          <a:lstStyle/>
          <a:p>
            <a:fld id="{E82E381A-A7B0-4432-B68C-FEDA2B781F86}" type="datetime1">
              <a:rPr lang="en-US" smtClean="0"/>
              <a:t>1/11/22</a:t>
            </a:fld>
            <a:endParaRPr lang="en-US" dirty="0"/>
          </a:p>
        </p:txBody>
      </p:sp>
      <p:sp>
        <p:nvSpPr>
          <p:cNvPr id="5" name="Footer Placeholder 4">
            <a:extLst>
              <a:ext uri="{FF2B5EF4-FFF2-40B4-BE49-F238E27FC236}">
                <a16:creationId xmlns:a16="http://schemas.microsoft.com/office/drawing/2014/main" id="{F30223DB-C1A9-7C4D-9267-9CE920903AD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43B5995-0632-5949-BC2B-477A2E221FBB}"/>
              </a:ext>
            </a:extLst>
          </p:cNvPr>
          <p:cNvSpPr>
            <a:spLocks noGrp="1"/>
          </p:cNvSpPr>
          <p:nvPr>
            <p:ph type="sldNum" sz="quarter" idx="12"/>
          </p:nvPr>
        </p:nvSpPr>
        <p:spPr/>
        <p:txBody>
          <a:bodyPr/>
          <a:lstStyle/>
          <a:p>
            <a:fld id="{90A9D276-0773-4D18-AA3C-0CB5DD7BBF88}" type="slidenum">
              <a:rPr lang="en-US" smtClean="0"/>
              <a:pPr/>
              <a:t>‹#›</a:t>
            </a:fld>
            <a:endParaRPr lang="en-US" dirty="0"/>
          </a:p>
        </p:txBody>
      </p:sp>
    </p:spTree>
    <p:extLst>
      <p:ext uri="{BB962C8B-B14F-4D97-AF65-F5344CB8AC3E}">
        <p14:creationId xmlns:p14="http://schemas.microsoft.com/office/powerpoint/2010/main" val="3072286620"/>
      </p:ext>
    </p:extLst>
  </p:cSld>
  <p:clrMapOvr>
    <a:masterClrMapping/>
  </p:clrMapOvr>
  <p:hf hdr="0" ft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1DA05-A445-304A-912B-BA7419970DF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1A7C7BF8-FAE2-4843-BE49-A1460FAF114C}"/>
              </a:ext>
            </a:extLst>
          </p:cNvPr>
          <p:cNvSpPr>
            <a:spLocks noGrp="1"/>
          </p:cNvSpPr>
          <p:nvPr>
            <p:ph sz="half" idx="1"/>
          </p:nvPr>
        </p:nvSpPr>
        <p:spPr>
          <a:xfrm>
            <a:off x="6286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8FFA5A3A-85CB-B748-A5B0-1FF5D664E76B}"/>
              </a:ext>
            </a:extLst>
          </p:cNvPr>
          <p:cNvSpPr>
            <a:spLocks noGrp="1"/>
          </p:cNvSpPr>
          <p:nvPr>
            <p:ph sz="half" idx="2"/>
          </p:nvPr>
        </p:nvSpPr>
        <p:spPr>
          <a:xfrm>
            <a:off x="4629150" y="1825625"/>
            <a:ext cx="38862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5EC5F739-E2D8-9245-BFB4-1FD0B532FB4A}"/>
              </a:ext>
            </a:extLst>
          </p:cNvPr>
          <p:cNvSpPr>
            <a:spLocks noGrp="1"/>
          </p:cNvSpPr>
          <p:nvPr>
            <p:ph type="dt" sz="half" idx="10"/>
          </p:nvPr>
        </p:nvSpPr>
        <p:spPr/>
        <p:txBody>
          <a:bodyPr/>
          <a:lstStyle/>
          <a:p>
            <a:fld id="{B41B39DD-65F1-4356-B782-EFABAFD04910}" type="datetime1">
              <a:rPr lang="en-US" smtClean="0"/>
              <a:t>1/11/22</a:t>
            </a:fld>
            <a:endParaRPr lang="en-US"/>
          </a:p>
        </p:txBody>
      </p:sp>
      <p:sp>
        <p:nvSpPr>
          <p:cNvPr id="6" name="Footer Placeholder 5">
            <a:extLst>
              <a:ext uri="{FF2B5EF4-FFF2-40B4-BE49-F238E27FC236}">
                <a16:creationId xmlns:a16="http://schemas.microsoft.com/office/drawing/2014/main" id="{90A10D8B-10B2-5C40-85C0-D2D6369BA9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0AE030-1CFA-8A4F-A4A6-09939400B822}"/>
              </a:ext>
            </a:extLst>
          </p:cNvPr>
          <p:cNvSpPr>
            <a:spLocks noGrp="1"/>
          </p:cNvSpPr>
          <p:nvPr>
            <p:ph type="sldNum" sz="quarter" idx="12"/>
          </p:nvPr>
        </p:nvSpPr>
        <p:spPr/>
        <p:txBody>
          <a:bodyPr/>
          <a:lstStyle/>
          <a:p>
            <a:fld id="{90A9D276-0773-4D18-AA3C-0CB5DD7BBF88}" type="slidenum">
              <a:rPr lang="en-US" smtClean="0"/>
              <a:t>‹#›</a:t>
            </a:fld>
            <a:endParaRPr lang="en-US"/>
          </a:p>
        </p:txBody>
      </p:sp>
    </p:spTree>
    <p:extLst>
      <p:ext uri="{BB962C8B-B14F-4D97-AF65-F5344CB8AC3E}">
        <p14:creationId xmlns:p14="http://schemas.microsoft.com/office/powerpoint/2010/main" val="1067839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C42A84-C71F-E24D-873A-682B54F1D3BE}"/>
              </a:ext>
            </a:extLst>
          </p:cNvPr>
          <p:cNvSpPr>
            <a:spLocks noGrp="1"/>
          </p:cNvSpPr>
          <p:nvPr>
            <p:ph type="title"/>
          </p:nvPr>
        </p:nvSpPr>
        <p:spPr>
          <a:xfrm>
            <a:off x="629841" y="365126"/>
            <a:ext cx="78867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531A2CE-1B30-F743-8A0A-9EC37E883D6A}"/>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a:extLst>
              <a:ext uri="{FF2B5EF4-FFF2-40B4-BE49-F238E27FC236}">
                <a16:creationId xmlns:a16="http://schemas.microsoft.com/office/drawing/2014/main" id="{65C62B00-3363-2F45-BC1B-94281C672059}"/>
              </a:ext>
            </a:extLst>
          </p:cNvPr>
          <p:cNvSpPr>
            <a:spLocks noGrp="1"/>
          </p:cNvSpPr>
          <p:nvPr>
            <p:ph sz="half" idx="2"/>
          </p:nvPr>
        </p:nvSpPr>
        <p:spPr>
          <a:xfrm>
            <a:off x="629842" y="2505075"/>
            <a:ext cx="3868340"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EDDB7C06-7FDD-864F-84A6-A140D2CB582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a:extLst>
              <a:ext uri="{FF2B5EF4-FFF2-40B4-BE49-F238E27FC236}">
                <a16:creationId xmlns:a16="http://schemas.microsoft.com/office/drawing/2014/main" id="{2AC8A813-777E-2242-8F4F-59634A46D4F9}"/>
              </a:ext>
            </a:extLst>
          </p:cNvPr>
          <p:cNvSpPr>
            <a:spLocks noGrp="1"/>
          </p:cNvSpPr>
          <p:nvPr>
            <p:ph sz="quarter" idx="4"/>
          </p:nvPr>
        </p:nvSpPr>
        <p:spPr>
          <a:xfrm>
            <a:off x="4629150" y="2505075"/>
            <a:ext cx="3887391"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FCE7387C-C526-6141-9216-68C96D7DE1D7}"/>
              </a:ext>
            </a:extLst>
          </p:cNvPr>
          <p:cNvSpPr>
            <a:spLocks noGrp="1"/>
          </p:cNvSpPr>
          <p:nvPr>
            <p:ph type="dt" sz="half" idx="10"/>
          </p:nvPr>
        </p:nvSpPr>
        <p:spPr/>
        <p:txBody>
          <a:bodyPr/>
          <a:lstStyle/>
          <a:p>
            <a:fld id="{E82E381A-A7B0-4432-B68C-FEDA2B781F86}" type="datetime1">
              <a:rPr lang="en-US" smtClean="0"/>
              <a:t>1/11/22</a:t>
            </a:fld>
            <a:endParaRPr lang="en-US" dirty="0"/>
          </a:p>
        </p:txBody>
      </p:sp>
      <p:sp>
        <p:nvSpPr>
          <p:cNvPr id="8" name="Footer Placeholder 7">
            <a:extLst>
              <a:ext uri="{FF2B5EF4-FFF2-40B4-BE49-F238E27FC236}">
                <a16:creationId xmlns:a16="http://schemas.microsoft.com/office/drawing/2014/main" id="{4323A066-D742-1342-AE5F-2AB254887AB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50DBE96-CC14-784E-8B9E-1F27DE288FFE}"/>
              </a:ext>
            </a:extLst>
          </p:cNvPr>
          <p:cNvSpPr>
            <a:spLocks noGrp="1"/>
          </p:cNvSpPr>
          <p:nvPr>
            <p:ph type="sldNum" sz="quarter" idx="12"/>
          </p:nvPr>
        </p:nvSpPr>
        <p:spPr/>
        <p:txBody>
          <a:bodyPr/>
          <a:lstStyle/>
          <a:p>
            <a:fld id="{90A9D276-0773-4D18-AA3C-0CB5DD7BBF88}" type="slidenum">
              <a:rPr lang="en-US" smtClean="0"/>
              <a:pPr/>
              <a:t>‹#›</a:t>
            </a:fld>
            <a:endParaRPr lang="en-US" dirty="0"/>
          </a:p>
        </p:txBody>
      </p:sp>
    </p:spTree>
    <p:extLst>
      <p:ext uri="{BB962C8B-B14F-4D97-AF65-F5344CB8AC3E}">
        <p14:creationId xmlns:p14="http://schemas.microsoft.com/office/powerpoint/2010/main" val="2569990377"/>
      </p:ext>
    </p:extLst>
  </p:cSld>
  <p:clrMapOvr>
    <a:masterClrMapping/>
  </p:clrMapOvr>
  <p:hf hdr="0" ft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0DADC-8BFB-B44C-BEAF-F7C73050654D}"/>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1FD36C3D-0211-0D40-B4E9-E49E85646116}"/>
              </a:ext>
            </a:extLst>
          </p:cNvPr>
          <p:cNvSpPr>
            <a:spLocks noGrp="1"/>
          </p:cNvSpPr>
          <p:nvPr>
            <p:ph type="dt" sz="half" idx="10"/>
          </p:nvPr>
        </p:nvSpPr>
        <p:spPr/>
        <p:txBody>
          <a:bodyPr/>
          <a:lstStyle/>
          <a:p>
            <a:fld id="{3848AB6F-1521-44F9-BDA1-B03EBC6190A1}" type="datetime1">
              <a:rPr lang="en-US" smtClean="0"/>
              <a:t>1/11/22</a:t>
            </a:fld>
            <a:endParaRPr lang="en-US"/>
          </a:p>
        </p:txBody>
      </p:sp>
      <p:sp>
        <p:nvSpPr>
          <p:cNvPr id="4" name="Footer Placeholder 3">
            <a:extLst>
              <a:ext uri="{FF2B5EF4-FFF2-40B4-BE49-F238E27FC236}">
                <a16:creationId xmlns:a16="http://schemas.microsoft.com/office/drawing/2014/main" id="{A05DF280-2DED-3F47-AA44-90AA71C53DB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7620819-E7CA-3142-806E-D3BDA4A4DA85}"/>
              </a:ext>
            </a:extLst>
          </p:cNvPr>
          <p:cNvSpPr>
            <a:spLocks noGrp="1"/>
          </p:cNvSpPr>
          <p:nvPr>
            <p:ph type="sldNum" sz="quarter" idx="12"/>
          </p:nvPr>
        </p:nvSpPr>
        <p:spPr/>
        <p:txBody>
          <a:bodyPr/>
          <a:lstStyle/>
          <a:p>
            <a:fld id="{90A9D276-0773-4D18-AA3C-0CB5DD7BBF88}" type="slidenum">
              <a:rPr lang="en-US" smtClean="0"/>
              <a:t>‹#›</a:t>
            </a:fld>
            <a:endParaRPr lang="en-US"/>
          </a:p>
        </p:txBody>
      </p:sp>
    </p:spTree>
    <p:extLst>
      <p:ext uri="{BB962C8B-B14F-4D97-AF65-F5344CB8AC3E}">
        <p14:creationId xmlns:p14="http://schemas.microsoft.com/office/powerpoint/2010/main" val="1977686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16E786-0D21-4F46-9539-14A0541821AC}"/>
              </a:ext>
            </a:extLst>
          </p:cNvPr>
          <p:cNvSpPr>
            <a:spLocks noGrp="1"/>
          </p:cNvSpPr>
          <p:nvPr>
            <p:ph type="dt" sz="half" idx="10"/>
          </p:nvPr>
        </p:nvSpPr>
        <p:spPr/>
        <p:txBody>
          <a:bodyPr/>
          <a:lstStyle/>
          <a:p>
            <a:fld id="{58AAF56A-8EA0-4643-897A-E6B72C5E2EFF}" type="datetime1">
              <a:rPr lang="en-US" smtClean="0"/>
              <a:t>1/11/22</a:t>
            </a:fld>
            <a:endParaRPr lang="en-US"/>
          </a:p>
        </p:txBody>
      </p:sp>
      <p:sp>
        <p:nvSpPr>
          <p:cNvPr id="3" name="Footer Placeholder 2">
            <a:extLst>
              <a:ext uri="{FF2B5EF4-FFF2-40B4-BE49-F238E27FC236}">
                <a16:creationId xmlns:a16="http://schemas.microsoft.com/office/drawing/2014/main" id="{4D7DDB74-9D7D-BD49-8E84-DD68BD7CE81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BE7C1EF-271A-224A-A6ED-D2D387AF0F6F}"/>
              </a:ext>
            </a:extLst>
          </p:cNvPr>
          <p:cNvSpPr>
            <a:spLocks noGrp="1"/>
          </p:cNvSpPr>
          <p:nvPr>
            <p:ph type="sldNum" sz="quarter" idx="12"/>
          </p:nvPr>
        </p:nvSpPr>
        <p:spPr/>
        <p:txBody>
          <a:bodyPr/>
          <a:lstStyle/>
          <a:p>
            <a:fld id="{90A9D276-0773-4D18-AA3C-0CB5DD7BBF88}" type="slidenum">
              <a:rPr lang="en-US" smtClean="0"/>
              <a:t>‹#›</a:t>
            </a:fld>
            <a:endParaRPr lang="en-US"/>
          </a:p>
        </p:txBody>
      </p:sp>
    </p:spTree>
    <p:extLst>
      <p:ext uri="{BB962C8B-B14F-4D97-AF65-F5344CB8AC3E}">
        <p14:creationId xmlns:p14="http://schemas.microsoft.com/office/powerpoint/2010/main" val="3202809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35FD4-8EDA-2142-B36D-1A56990228A8}"/>
              </a:ext>
            </a:extLst>
          </p:cNvPr>
          <p:cNvSpPr>
            <a:spLocks noGrp="1"/>
          </p:cNvSpPr>
          <p:nvPr>
            <p:ph type="title"/>
          </p:nvPr>
        </p:nvSpPr>
        <p:spPr>
          <a:xfrm>
            <a:off x="629841" y="457200"/>
            <a:ext cx="2949178" cy="1600200"/>
          </a:xfrm>
        </p:spPr>
        <p:txBody>
          <a:bodyPr anchor="b"/>
          <a:lstStyle>
            <a:lvl1pPr>
              <a:defRPr sz="24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BF8CAD25-F9E3-2F47-B0AD-531DBB6910EB}"/>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2E3EA8F3-F1C9-9D44-9144-DE7FC3B27E5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a:extLst>
              <a:ext uri="{FF2B5EF4-FFF2-40B4-BE49-F238E27FC236}">
                <a16:creationId xmlns:a16="http://schemas.microsoft.com/office/drawing/2014/main" id="{3D2D65B0-9C2C-AC48-9526-A74F5132ADD7}"/>
              </a:ext>
            </a:extLst>
          </p:cNvPr>
          <p:cNvSpPr>
            <a:spLocks noGrp="1"/>
          </p:cNvSpPr>
          <p:nvPr>
            <p:ph type="dt" sz="half" idx="10"/>
          </p:nvPr>
        </p:nvSpPr>
        <p:spPr/>
        <p:txBody>
          <a:bodyPr/>
          <a:lstStyle/>
          <a:p>
            <a:fld id="{E82E381A-A7B0-4432-B68C-FEDA2B781F86}" type="datetime1">
              <a:rPr lang="en-US" smtClean="0"/>
              <a:t>1/11/22</a:t>
            </a:fld>
            <a:endParaRPr lang="en-US" dirty="0"/>
          </a:p>
        </p:txBody>
      </p:sp>
      <p:sp>
        <p:nvSpPr>
          <p:cNvPr id="6" name="Footer Placeholder 5">
            <a:extLst>
              <a:ext uri="{FF2B5EF4-FFF2-40B4-BE49-F238E27FC236}">
                <a16:creationId xmlns:a16="http://schemas.microsoft.com/office/drawing/2014/main" id="{B0872B9A-21A5-5A43-BC2D-A4DD768584F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AF48537-5CE2-594C-8B09-8C3C1F45F508}"/>
              </a:ext>
            </a:extLst>
          </p:cNvPr>
          <p:cNvSpPr>
            <a:spLocks noGrp="1"/>
          </p:cNvSpPr>
          <p:nvPr>
            <p:ph type="sldNum" sz="quarter" idx="12"/>
          </p:nvPr>
        </p:nvSpPr>
        <p:spPr/>
        <p:txBody>
          <a:bodyPr/>
          <a:lstStyle/>
          <a:p>
            <a:fld id="{90A9D276-0773-4D18-AA3C-0CB5DD7BBF88}" type="slidenum">
              <a:rPr lang="en-US" smtClean="0"/>
              <a:pPr/>
              <a:t>‹#›</a:t>
            </a:fld>
            <a:endParaRPr lang="en-US" dirty="0"/>
          </a:p>
        </p:txBody>
      </p:sp>
    </p:spTree>
    <p:extLst>
      <p:ext uri="{BB962C8B-B14F-4D97-AF65-F5344CB8AC3E}">
        <p14:creationId xmlns:p14="http://schemas.microsoft.com/office/powerpoint/2010/main" val="3684074229"/>
      </p:ext>
    </p:extLst>
  </p:cSld>
  <p:clrMapOvr>
    <a:masterClrMapping/>
  </p:clrMapOvr>
  <p:hf hdr="0" ft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1CEA5-E54C-C648-A4B9-DAD8EB7D54B1}"/>
              </a:ext>
            </a:extLst>
          </p:cNvPr>
          <p:cNvSpPr>
            <a:spLocks noGrp="1"/>
          </p:cNvSpPr>
          <p:nvPr>
            <p:ph type="title"/>
          </p:nvPr>
        </p:nvSpPr>
        <p:spPr>
          <a:xfrm>
            <a:off x="629841" y="457200"/>
            <a:ext cx="2949178" cy="1600200"/>
          </a:xfrm>
        </p:spPr>
        <p:txBody>
          <a:bodyPr anchor="b"/>
          <a:lstStyle>
            <a:lvl1pPr>
              <a:defRPr sz="24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2E363FF4-FA19-7F45-A285-C16C8ED5F8EA}"/>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FD6F2867-9B76-A94E-A69A-BA1D9E80EC3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a:extLst>
              <a:ext uri="{FF2B5EF4-FFF2-40B4-BE49-F238E27FC236}">
                <a16:creationId xmlns:a16="http://schemas.microsoft.com/office/drawing/2014/main" id="{E487EC7E-3EFA-F540-85F6-BE51800AA6A0}"/>
              </a:ext>
            </a:extLst>
          </p:cNvPr>
          <p:cNvSpPr>
            <a:spLocks noGrp="1"/>
          </p:cNvSpPr>
          <p:nvPr>
            <p:ph type="dt" sz="half" idx="10"/>
          </p:nvPr>
        </p:nvSpPr>
        <p:spPr/>
        <p:txBody>
          <a:bodyPr/>
          <a:lstStyle/>
          <a:p>
            <a:fld id="{E82E381A-A7B0-4432-B68C-FEDA2B781F86}" type="datetime1">
              <a:rPr lang="en-US" smtClean="0"/>
              <a:t>1/11/22</a:t>
            </a:fld>
            <a:endParaRPr lang="en-US" dirty="0"/>
          </a:p>
        </p:txBody>
      </p:sp>
      <p:sp>
        <p:nvSpPr>
          <p:cNvPr id="6" name="Footer Placeholder 5">
            <a:extLst>
              <a:ext uri="{FF2B5EF4-FFF2-40B4-BE49-F238E27FC236}">
                <a16:creationId xmlns:a16="http://schemas.microsoft.com/office/drawing/2014/main" id="{E981C263-BF31-D14C-A714-96DB6C93C85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CC8B0AF-ED9B-6645-B25E-140E6193B8D3}"/>
              </a:ext>
            </a:extLst>
          </p:cNvPr>
          <p:cNvSpPr>
            <a:spLocks noGrp="1"/>
          </p:cNvSpPr>
          <p:nvPr>
            <p:ph type="sldNum" sz="quarter" idx="12"/>
          </p:nvPr>
        </p:nvSpPr>
        <p:spPr/>
        <p:txBody>
          <a:bodyPr/>
          <a:lstStyle/>
          <a:p>
            <a:fld id="{90A9D276-0773-4D18-AA3C-0CB5DD7BBF88}" type="slidenum">
              <a:rPr lang="en-US" smtClean="0"/>
              <a:pPr/>
              <a:t>‹#›</a:t>
            </a:fld>
            <a:endParaRPr lang="en-US" dirty="0"/>
          </a:p>
        </p:txBody>
      </p:sp>
    </p:spTree>
    <p:extLst>
      <p:ext uri="{BB962C8B-B14F-4D97-AF65-F5344CB8AC3E}">
        <p14:creationId xmlns:p14="http://schemas.microsoft.com/office/powerpoint/2010/main" val="599058736"/>
      </p:ext>
    </p:extLst>
  </p:cSld>
  <p:clrMapOvr>
    <a:masterClrMapping/>
  </p:clrMapOvr>
  <p:hf hdr="0" ft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C18AFA-6CEC-9248-916A-17A8E931B5D6}"/>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A5F457C-A76E-C140-8152-99433382431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E16279F-2EDD-4B4D-99A4-60AB9F21D57A}"/>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82E381A-A7B0-4432-B68C-FEDA2B781F86}" type="datetime1">
              <a:rPr lang="en-US" smtClean="0"/>
              <a:t>1/11/22</a:t>
            </a:fld>
            <a:endParaRPr lang="en-US" dirty="0"/>
          </a:p>
        </p:txBody>
      </p:sp>
      <p:sp>
        <p:nvSpPr>
          <p:cNvPr id="5" name="Footer Placeholder 4">
            <a:extLst>
              <a:ext uri="{FF2B5EF4-FFF2-40B4-BE49-F238E27FC236}">
                <a16:creationId xmlns:a16="http://schemas.microsoft.com/office/drawing/2014/main" id="{068013B8-746A-1343-AB0F-68F0C8EC8DE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5B6A936-6F1F-C941-955A-5EDA967E37FA}"/>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0A9D276-0773-4D18-AA3C-0CB5DD7BBF88}" type="slidenum">
              <a:rPr lang="en-US" smtClean="0"/>
              <a:pPr/>
              <a:t>‹#›</a:t>
            </a:fld>
            <a:endParaRPr lang="en-US" dirty="0"/>
          </a:p>
        </p:txBody>
      </p:sp>
      <p:sp>
        <p:nvSpPr>
          <p:cNvPr id="7" name="TextBox 6">
            <a:extLst>
              <a:ext uri="{FF2B5EF4-FFF2-40B4-BE49-F238E27FC236}">
                <a16:creationId xmlns:a16="http://schemas.microsoft.com/office/drawing/2014/main" id="{CA1C0FD8-BC81-AF4A-8E54-18611E16D848}"/>
              </a:ext>
            </a:extLst>
          </p:cNvPr>
          <p:cNvSpPr txBox="1"/>
          <p:nvPr userDrawn="1"/>
        </p:nvSpPr>
        <p:spPr>
          <a:xfrm>
            <a:off x="5004000" y="6516000"/>
            <a:ext cx="2439538" cy="128240"/>
          </a:xfrm>
          <a:prstGeom prst="rect">
            <a:avLst/>
          </a:prstGeom>
          <a:noFill/>
        </p:spPr>
        <p:txBody>
          <a:bodyPr wrap="square" lIns="0" tIns="0" rIns="0" bIns="0" rtlCol="0">
            <a:spAutoFit/>
          </a:bodyPr>
          <a:lstStyle/>
          <a:p>
            <a:pPr>
              <a:lnSpc>
                <a:spcPts val="1000"/>
              </a:lnSpc>
            </a:pPr>
            <a:r>
              <a:rPr lang="en-GB" sz="700" dirty="0">
                <a:solidFill>
                  <a:schemeClr val="tx2"/>
                </a:solidFill>
                <a:latin typeface="Arial" panose="020B0604020202020204" pitchFamily="34" charset="0"/>
                <a:cs typeface="Arial" panose="020B0604020202020204" pitchFamily="34" charset="0"/>
              </a:rPr>
              <a:t>© International Baccalaureate Organization 2016 </a:t>
            </a:r>
          </a:p>
        </p:txBody>
      </p:sp>
    </p:spTree>
    <p:extLst>
      <p:ext uri="{BB962C8B-B14F-4D97-AF65-F5344CB8AC3E}">
        <p14:creationId xmlns:p14="http://schemas.microsoft.com/office/powerpoint/2010/main" val="142920641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668" r:id="rId13"/>
    <p:sldLayoutId id="2147483661" r:id="rId14"/>
  </p:sldLayoutIdLst>
  <p:hf hdr="0" ft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47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ibprofessional.com.sg/index.php?route=product/product&amp;product_id=62&amp;search=IB+%E5%90%AC%E5%8A%9B" TargetMode="External"/><Relationship Id="rId2" Type="http://schemas.openxmlformats.org/officeDocument/2006/relationships/hyperlink" Target="https://www.ibprofessional.com.sg/index.php?route=product/product&amp;product_id=1293" TargetMode="External"/><Relationship Id="rId1" Type="http://schemas.openxmlformats.org/officeDocument/2006/relationships/slideLayout" Target="../slideLayouts/slideLayout2.xml"/><Relationship Id="rId4" Type="http://schemas.openxmlformats.org/officeDocument/2006/relationships/hyperlink" Target="https://www.ibprofessional.com.sg/index.php?route=product/product&amp;product_id=570&amp;search=IB+%E5%90%AC%E5%8A%9B"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a:t>Paper 2</a:t>
            </a:r>
          </a:p>
        </p:txBody>
      </p:sp>
      <p:sp>
        <p:nvSpPr>
          <p:cNvPr id="5" name="Content Placeholder 4"/>
          <p:cNvSpPr>
            <a:spLocks noGrp="1"/>
          </p:cNvSpPr>
          <p:nvPr>
            <p:ph idx="1"/>
          </p:nvPr>
        </p:nvSpPr>
        <p:spPr>
          <a:xfrm>
            <a:off x="756000" y="1934270"/>
            <a:ext cx="7884000" cy="4464000"/>
          </a:xfrm>
        </p:spPr>
        <p:txBody>
          <a:bodyPr>
            <a:normAutofit fontScale="92500"/>
          </a:bodyPr>
          <a:lstStyle/>
          <a:p>
            <a:pPr marL="0" indent="0">
              <a:spcAft>
                <a:spcPts val="600"/>
              </a:spcAft>
              <a:buNone/>
            </a:pPr>
            <a:r>
              <a:rPr lang="en-GB" sz="2400" dirty="0">
                <a:solidFill>
                  <a:srgbClr val="002060"/>
                </a:solidFill>
              </a:rPr>
              <a:t>Paper 2 will consist of comprehension exercises on </a:t>
            </a:r>
            <a:r>
              <a:rPr lang="en-GB" sz="2400" dirty="0">
                <a:solidFill>
                  <a:schemeClr val="accent4"/>
                </a:solidFill>
              </a:rPr>
              <a:t>three audio passages </a:t>
            </a:r>
            <a:r>
              <a:rPr lang="en-GB" sz="2400" dirty="0">
                <a:solidFill>
                  <a:srgbClr val="002060"/>
                </a:solidFill>
              </a:rPr>
              <a:t>and</a:t>
            </a:r>
            <a:r>
              <a:rPr lang="en-GB" sz="2400" dirty="0"/>
              <a:t> </a:t>
            </a:r>
            <a:r>
              <a:rPr lang="en-GB" sz="2400" dirty="0">
                <a:solidFill>
                  <a:schemeClr val="accent4"/>
                </a:solidFill>
              </a:rPr>
              <a:t>three written texts</a:t>
            </a:r>
            <a:r>
              <a:rPr lang="en-GB" sz="2400" dirty="0">
                <a:solidFill>
                  <a:schemeClr val="tx1"/>
                </a:solidFill>
              </a:rPr>
              <a:t>,</a:t>
            </a:r>
            <a:r>
              <a:rPr lang="en-GB" sz="2400" dirty="0">
                <a:solidFill>
                  <a:schemeClr val="accent4"/>
                </a:solidFill>
              </a:rPr>
              <a:t> </a:t>
            </a:r>
            <a:r>
              <a:rPr lang="en-GB" sz="2400" dirty="0">
                <a:solidFill>
                  <a:srgbClr val="002060"/>
                </a:solidFill>
              </a:rPr>
              <a:t>drawn from all five themes:</a:t>
            </a:r>
          </a:p>
          <a:p>
            <a:pPr marL="0" indent="0">
              <a:lnSpc>
                <a:spcPct val="150000"/>
              </a:lnSpc>
              <a:spcAft>
                <a:spcPts val="600"/>
              </a:spcAft>
              <a:buNone/>
            </a:pPr>
            <a:r>
              <a:rPr lang="en-GB" sz="2400" b="1" dirty="0">
                <a:solidFill>
                  <a:srgbClr val="002060"/>
                </a:solidFill>
              </a:rPr>
              <a:t> Identity</a:t>
            </a:r>
          </a:p>
          <a:p>
            <a:pPr marL="0" indent="0">
              <a:lnSpc>
                <a:spcPct val="150000"/>
              </a:lnSpc>
              <a:spcAft>
                <a:spcPts val="600"/>
              </a:spcAft>
              <a:buNone/>
            </a:pPr>
            <a:r>
              <a:rPr lang="en-GB" sz="2400" b="1" dirty="0">
                <a:solidFill>
                  <a:srgbClr val="002060"/>
                </a:solidFill>
              </a:rPr>
              <a:t>         Experiences</a:t>
            </a:r>
          </a:p>
          <a:p>
            <a:pPr marL="0" indent="0">
              <a:lnSpc>
                <a:spcPct val="150000"/>
              </a:lnSpc>
              <a:spcAft>
                <a:spcPts val="600"/>
              </a:spcAft>
              <a:buNone/>
            </a:pPr>
            <a:r>
              <a:rPr lang="en-GB" sz="2400" b="1" dirty="0">
                <a:solidFill>
                  <a:srgbClr val="002060"/>
                </a:solidFill>
              </a:rPr>
              <a:t>                     Human ingenuity</a:t>
            </a:r>
          </a:p>
          <a:p>
            <a:pPr marL="0" indent="0">
              <a:lnSpc>
                <a:spcPct val="150000"/>
              </a:lnSpc>
              <a:spcAft>
                <a:spcPts val="600"/>
              </a:spcAft>
              <a:buNone/>
            </a:pPr>
            <a:r>
              <a:rPr lang="en-GB" sz="2400" b="1" dirty="0">
                <a:solidFill>
                  <a:srgbClr val="002060"/>
                </a:solidFill>
              </a:rPr>
              <a:t>                                    Social organization</a:t>
            </a:r>
          </a:p>
          <a:p>
            <a:pPr marL="0" indent="0">
              <a:lnSpc>
                <a:spcPct val="150000"/>
              </a:lnSpc>
              <a:spcAft>
                <a:spcPts val="600"/>
              </a:spcAft>
              <a:buNone/>
            </a:pPr>
            <a:r>
              <a:rPr lang="en-GB" sz="2400" b="1" dirty="0">
                <a:solidFill>
                  <a:srgbClr val="002060"/>
                </a:solidFill>
              </a:rPr>
              <a:t>                                                  Sharing the planet</a:t>
            </a:r>
          </a:p>
          <a:p>
            <a:pPr marL="0" indent="0">
              <a:spcAft>
                <a:spcPts val="600"/>
              </a:spcAft>
              <a:buNone/>
            </a:pPr>
            <a:endParaRPr lang="en-GB" sz="2000" dirty="0">
              <a:solidFill>
                <a:srgbClr val="7030A0"/>
              </a:solidFill>
            </a:endParaRPr>
          </a:p>
        </p:txBody>
      </p:sp>
      <p:sp>
        <p:nvSpPr>
          <p:cNvPr id="3" name="Date Placeholder 2"/>
          <p:cNvSpPr>
            <a:spLocks noGrp="1"/>
          </p:cNvSpPr>
          <p:nvPr>
            <p:ph type="dt" sz="half" idx="10"/>
          </p:nvPr>
        </p:nvSpPr>
        <p:spPr/>
        <p:txBody>
          <a:bodyPr/>
          <a:lstStyle/>
          <a:p>
            <a:fld id="{3848AB6F-1521-44F9-BDA1-B03EBC6190A1}" type="datetime1">
              <a:rPr lang="en-US" smtClean="0"/>
              <a:t>1/11/22</a:t>
            </a:fld>
            <a:endParaRPr lang="en-US"/>
          </a:p>
        </p:txBody>
      </p:sp>
      <p:sp>
        <p:nvSpPr>
          <p:cNvPr id="4" name="Slide Number Placeholder 3"/>
          <p:cNvSpPr>
            <a:spLocks noGrp="1"/>
          </p:cNvSpPr>
          <p:nvPr>
            <p:ph type="sldNum" sz="quarter" idx="12"/>
          </p:nvPr>
        </p:nvSpPr>
        <p:spPr/>
        <p:txBody>
          <a:bodyPr/>
          <a:lstStyle/>
          <a:p>
            <a:fld id="{90A9D276-0773-4D18-AA3C-0CB5DD7BBF88}" type="slidenum">
              <a:rPr lang="en-US" smtClean="0"/>
              <a:t>1</a:t>
            </a:fld>
            <a:endParaRPr lang="en-US"/>
          </a:p>
        </p:txBody>
      </p:sp>
    </p:spTree>
    <p:extLst>
      <p:ext uri="{BB962C8B-B14F-4D97-AF65-F5344CB8AC3E}">
        <p14:creationId xmlns:p14="http://schemas.microsoft.com/office/powerpoint/2010/main" val="3144724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5564" y="1563869"/>
            <a:ext cx="7694389" cy="4005171"/>
          </a:xfrm>
        </p:spPr>
        <p:txBody>
          <a:bodyPr>
            <a:normAutofit lnSpcReduction="10000"/>
          </a:bodyPr>
          <a:lstStyle/>
          <a:p>
            <a:endParaRPr lang="en-GB" sz="2400" dirty="0"/>
          </a:p>
          <a:p>
            <a:pPr marL="0" indent="0">
              <a:buNone/>
            </a:pPr>
            <a:r>
              <a:rPr lang="en-GB" sz="2400" dirty="0">
                <a:solidFill>
                  <a:srgbClr val="002060"/>
                </a:solidFill>
              </a:rPr>
              <a:t>The new course identifies three types of texts</a:t>
            </a:r>
            <a:r>
              <a:rPr lang="en-GB" dirty="0">
                <a:solidFill>
                  <a:srgbClr val="002060"/>
                </a:solidFill>
              </a:rPr>
              <a:t>. </a:t>
            </a:r>
          </a:p>
          <a:p>
            <a:pPr marL="0" indent="0">
              <a:buNone/>
            </a:pPr>
            <a:endParaRPr lang="en-GB" dirty="0">
              <a:solidFill>
                <a:srgbClr val="002060"/>
              </a:solidFill>
            </a:endParaRPr>
          </a:p>
          <a:p>
            <a:pPr marL="607740" lvl="3" indent="0">
              <a:buNone/>
            </a:pPr>
            <a:r>
              <a:rPr lang="en-GB" sz="2400" b="1" dirty="0">
                <a:solidFill>
                  <a:srgbClr val="FF0000"/>
                </a:solidFill>
              </a:rPr>
              <a:t>Personal</a:t>
            </a:r>
          </a:p>
          <a:p>
            <a:pPr marL="607740" lvl="3" indent="0">
              <a:buNone/>
            </a:pPr>
            <a:r>
              <a:rPr lang="en-GB" sz="2400" b="1" dirty="0">
                <a:solidFill>
                  <a:srgbClr val="FF0000"/>
                </a:solidFill>
              </a:rPr>
              <a:t>                      Professional</a:t>
            </a:r>
          </a:p>
          <a:p>
            <a:pPr marL="607740" lvl="3" indent="0">
              <a:buNone/>
            </a:pPr>
            <a:r>
              <a:rPr lang="en-GB" sz="1662" b="1" dirty="0">
                <a:solidFill>
                  <a:srgbClr val="FF0000"/>
                </a:solidFill>
              </a:rPr>
              <a:t>                                                                   </a:t>
            </a:r>
            <a:r>
              <a:rPr lang="en-GB" sz="2400" b="1" dirty="0">
                <a:solidFill>
                  <a:srgbClr val="FF0000"/>
                </a:solidFill>
              </a:rPr>
              <a:t>Mass-media</a:t>
            </a:r>
          </a:p>
          <a:p>
            <a:pPr marL="607740" lvl="3" indent="0">
              <a:buNone/>
            </a:pPr>
            <a:endParaRPr lang="en-GB" sz="2200" dirty="0">
              <a:solidFill>
                <a:srgbClr val="002060"/>
              </a:solidFill>
            </a:endParaRPr>
          </a:p>
          <a:p>
            <a:pPr marL="0" indent="0">
              <a:buNone/>
            </a:pPr>
            <a:r>
              <a:rPr lang="en-GB" sz="2400" dirty="0">
                <a:solidFill>
                  <a:srgbClr val="002060"/>
                </a:solidFill>
              </a:rPr>
              <a:t>Teachers will be expected to prepare students to deal with all three types of texts in preparation for the listening and reading assessments in paper 2, as well as the written production in paper 1</a:t>
            </a:r>
            <a:r>
              <a:rPr lang="en-GB" sz="2000" dirty="0">
                <a:solidFill>
                  <a:srgbClr val="002060"/>
                </a:solidFill>
              </a:rPr>
              <a:t>. </a:t>
            </a:r>
          </a:p>
        </p:txBody>
      </p:sp>
      <p:sp>
        <p:nvSpPr>
          <p:cNvPr id="2" name="Title 1"/>
          <p:cNvSpPr>
            <a:spLocks noGrp="1"/>
          </p:cNvSpPr>
          <p:nvPr>
            <p:ph type="title" idx="4294967295"/>
          </p:nvPr>
        </p:nvSpPr>
        <p:spPr>
          <a:xfrm>
            <a:off x="1600200" y="625475"/>
            <a:ext cx="7543800" cy="631825"/>
          </a:xfrm>
        </p:spPr>
        <p:txBody>
          <a:bodyPr>
            <a:normAutofit fontScale="90000"/>
          </a:bodyPr>
          <a:lstStyle/>
          <a:p>
            <a:r>
              <a:rPr lang="en-GB" sz="4000" dirty="0"/>
              <a:t>Categories of text types</a:t>
            </a:r>
          </a:p>
        </p:txBody>
      </p:sp>
      <p:sp>
        <p:nvSpPr>
          <p:cNvPr id="4" name="Slide Number Placeholder 3"/>
          <p:cNvSpPr>
            <a:spLocks noGrp="1"/>
          </p:cNvSpPr>
          <p:nvPr>
            <p:ph type="sldNum" sz="quarter" idx="4294967295"/>
          </p:nvPr>
        </p:nvSpPr>
        <p:spPr>
          <a:xfrm>
            <a:off x="8159750" y="6226175"/>
            <a:ext cx="984250" cy="338138"/>
          </a:xfrm>
        </p:spPr>
        <p:txBody>
          <a:bodyPr/>
          <a:lstStyle/>
          <a:p>
            <a:fld id="{028E3F4F-51B2-42EE-AFA2-40C4572185CC}" type="slidenum">
              <a:rPr lang="en-US" smtClean="0"/>
              <a:t>2</a:t>
            </a:fld>
            <a:endParaRPr lang="en-US" dirty="0"/>
          </a:p>
        </p:txBody>
      </p:sp>
    </p:spTree>
    <p:extLst>
      <p:ext uri="{BB962C8B-B14F-4D97-AF65-F5344CB8AC3E}">
        <p14:creationId xmlns:p14="http://schemas.microsoft.com/office/powerpoint/2010/main" val="744287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56000" y="133268"/>
            <a:ext cx="7884000" cy="5654618"/>
          </a:xfrm>
        </p:spPr>
        <p:txBody>
          <a:bodyPr/>
          <a:lstStyle/>
          <a:p>
            <a:pPr marL="0" indent="0">
              <a:buNone/>
            </a:pPr>
            <a:r>
              <a:rPr lang="en-US" sz="3400" b="1" dirty="0">
                <a:solidFill>
                  <a:schemeClr val="accent2"/>
                </a:solidFill>
              </a:rPr>
              <a:t>There are three categories of texts</a:t>
            </a:r>
          </a:p>
        </p:txBody>
      </p:sp>
      <p:graphicFrame>
        <p:nvGraphicFramePr>
          <p:cNvPr id="3" name="Table 2"/>
          <p:cNvGraphicFramePr>
            <a:graphicFrameLocks noGrp="1"/>
          </p:cNvGraphicFramePr>
          <p:nvPr>
            <p:extLst>
              <p:ext uri="{D42A27DB-BD31-4B8C-83A1-F6EECF244321}">
                <p14:modId xmlns:p14="http://schemas.microsoft.com/office/powerpoint/2010/main" val="2354236964"/>
              </p:ext>
            </p:extLst>
          </p:nvPr>
        </p:nvGraphicFramePr>
        <p:xfrm>
          <a:off x="122712" y="718837"/>
          <a:ext cx="8760030" cy="6344920"/>
        </p:xfrm>
        <a:graphic>
          <a:graphicData uri="http://schemas.openxmlformats.org/drawingml/2006/table">
            <a:tbl>
              <a:tblPr firstRow="1" bandRow="1">
                <a:tableStyleId>{5C22544A-7EE6-4342-B048-85BDC9FD1C3A}</a:tableStyleId>
              </a:tblPr>
              <a:tblGrid>
                <a:gridCol w="2086098">
                  <a:extLst>
                    <a:ext uri="{9D8B030D-6E8A-4147-A177-3AD203B41FA5}">
                      <a16:colId xmlns:a16="http://schemas.microsoft.com/office/drawing/2014/main" val="20000"/>
                    </a:ext>
                  </a:extLst>
                </a:gridCol>
                <a:gridCol w="2671948">
                  <a:extLst>
                    <a:ext uri="{9D8B030D-6E8A-4147-A177-3AD203B41FA5}">
                      <a16:colId xmlns:a16="http://schemas.microsoft.com/office/drawing/2014/main" val="20001"/>
                    </a:ext>
                  </a:extLst>
                </a:gridCol>
                <a:gridCol w="4001984">
                  <a:extLst>
                    <a:ext uri="{9D8B030D-6E8A-4147-A177-3AD203B41FA5}">
                      <a16:colId xmlns:a16="http://schemas.microsoft.com/office/drawing/2014/main" val="20002"/>
                    </a:ext>
                  </a:extLst>
                </a:gridCol>
              </a:tblGrid>
              <a:tr h="370840">
                <a:tc>
                  <a:txBody>
                    <a:bodyPr/>
                    <a:lstStyle/>
                    <a:p>
                      <a:r>
                        <a:rPr lang="en-US" dirty="0"/>
                        <a:t>Personal texts</a:t>
                      </a:r>
                    </a:p>
                  </a:txBody>
                  <a:tcPr>
                    <a:lnB w="38100" cmpd="sng">
                      <a:noFill/>
                    </a:lnB>
                  </a:tcPr>
                </a:tc>
                <a:tc>
                  <a:txBody>
                    <a:bodyPr/>
                    <a:lstStyle/>
                    <a:p>
                      <a:r>
                        <a:rPr lang="en-US" dirty="0"/>
                        <a:t>Professional texts</a:t>
                      </a:r>
                    </a:p>
                  </a:txBody>
                  <a:tcPr>
                    <a:lnB w="38100" cmpd="sng">
                      <a:noFill/>
                    </a:lnB>
                  </a:tcPr>
                </a:tc>
                <a:tc>
                  <a:txBody>
                    <a:bodyPr/>
                    <a:lstStyle/>
                    <a:p>
                      <a:r>
                        <a:rPr lang="en-US" dirty="0"/>
                        <a:t>Mass media texts</a:t>
                      </a:r>
                    </a:p>
                  </a:txBody>
                  <a:tcPr>
                    <a:lnB w="38100" cmpd="sng">
                      <a:noFill/>
                    </a:lnB>
                  </a:tcPr>
                </a:tc>
                <a:extLst>
                  <a:ext uri="{0D108BD9-81ED-4DB2-BD59-A6C34878D82A}">
                    <a16:rowId xmlns:a16="http://schemas.microsoft.com/office/drawing/2014/main" val="10000"/>
                  </a:ext>
                </a:extLst>
              </a:tr>
              <a:tr h="370840">
                <a:tc>
                  <a:txBody>
                    <a:bodyPr/>
                    <a:lstStyle/>
                    <a:p>
                      <a:r>
                        <a:rPr lang="en-US" sz="1400" dirty="0"/>
                        <a:t>Blog</a:t>
                      </a:r>
                    </a:p>
                    <a:p>
                      <a:r>
                        <a:rPr lang="en-US" sz="1400" dirty="0"/>
                        <a:t>Diary</a:t>
                      </a:r>
                    </a:p>
                    <a:p>
                      <a:r>
                        <a:rPr lang="en-US" sz="1400" dirty="0"/>
                        <a:t>Email</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t>Blog</a:t>
                      </a:r>
                    </a:p>
                    <a:p>
                      <a:r>
                        <a:rPr lang="en-US" sz="1400" dirty="0"/>
                        <a:t>Brochure</a:t>
                      </a:r>
                    </a:p>
                    <a:p>
                      <a:r>
                        <a:rPr lang="en-US" sz="1400" dirty="0"/>
                        <a:t>Catalogue</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t>Advertisement</a:t>
                      </a:r>
                    </a:p>
                    <a:p>
                      <a:r>
                        <a:rPr lang="en-US" sz="1400" dirty="0"/>
                        <a:t>Article (newspaper, magazine)</a:t>
                      </a:r>
                    </a:p>
                    <a:p>
                      <a:r>
                        <a:rPr lang="en-US" sz="1400" dirty="0"/>
                        <a:t>Blog</a:t>
                      </a:r>
                    </a:p>
                  </a:txBody>
                  <a:tcPr>
                    <a:lnL w="12700" cmpd="sng">
                      <a:noFill/>
                    </a:lnL>
                    <a:lnR w="12700" cmpd="sng">
                      <a:noFill/>
                    </a:lnR>
                    <a:lnT w="38100" cmpd="sng">
                      <a:noFill/>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1"/>
                  </a:ext>
                </a:extLst>
              </a:tr>
              <a:tr h="370840">
                <a:tc>
                  <a:txBody>
                    <a:bodyPr/>
                    <a:lstStyle/>
                    <a:p>
                      <a:r>
                        <a:rPr lang="en-US" sz="1400" dirty="0"/>
                        <a:t>Invitation</a:t>
                      </a:r>
                    </a:p>
                    <a:p>
                      <a:r>
                        <a:rPr lang="en-US" sz="1400" dirty="0"/>
                        <a:t>Journal</a:t>
                      </a:r>
                    </a:p>
                    <a:p>
                      <a:r>
                        <a:rPr lang="en-US" sz="1400" dirty="0"/>
                        <a:t>List</a:t>
                      </a:r>
                    </a:p>
                    <a:p>
                      <a:r>
                        <a:rPr lang="en-US" sz="1400" dirty="0"/>
                        <a:t>Personal letter</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t>Email</a:t>
                      </a:r>
                    </a:p>
                    <a:p>
                      <a:r>
                        <a:rPr lang="en-US" sz="1400" dirty="0"/>
                        <a:t>Essay</a:t>
                      </a:r>
                    </a:p>
                    <a:p>
                      <a:r>
                        <a:rPr lang="en-US" sz="1400" dirty="0"/>
                        <a:t>Formal letter</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t>Brochure</a:t>
                      </a:r>
                    </a:p>
                    <a:p>
                      <a:r>
                        <a:rPr lang="en-US" sz="1400" dirty="0"/>
                        <a:t>Film</a:t>
                      </a:r>
                    </a:p>
                    <a:p>
                      <a:r>
                        <a:rPr lang="en-US" sz="1400" dirty="0"/>
                        <a:t>Flyer</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2"/>
                  </a:ext>
                </a:extLst>
              </a:tr>
              <a:tr h="370840">
                <a:tc>
                  <a:txBody>
                    <a:bodyPr/>
                    <a:lstStyle/>
                    <a:p>
                      <a:r>
                        <a:rPr lang="en-US" sz="1400" dirty="0"/>
                        <a:t>Postcard</a:t>
                      </a:r>
                    </a:p>
                    <a:p>
                      <a:r>
                        <a:rPr lang="en-US" sz="1400" dirty="0"/>
                        <a:t>Social media posting/chat room</a:t>
                      </a:r>
                    </a:p>
                    <a:p>
                      <a:r>
                        <a:rPr lang="en-US" sz="1400" dirty="0"/>
                        <a:t>Text message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t>Interview</a:t>
                      </a:r>
                    </a:p>
                    <a:p>
                      <a:r>
                        <a:rPr lang="en-US" sz="1400" dirty="0"/>
                        <a:t>Invitation</a:t>
                      </a:r>
                    </a:p>
                    <a:p>
                      <a:r>
                        <a:rPr lang="en-US" sz="1400" dirty="0">
                          <a:solidFill>
                            <a:schemeClr val="tx1"/>
                          </a:solidFill>
                        </a:rPr>
                        <a:t>Literature (short-story, novel, poem, graphic novel)</a:t>
                      </a:r>
                    </a:p>
                    <a:p>
                      <a:r>
                        <a:rPr lang="en-US" sz="1400" dirty="0"/>
                        <a:t>Maps/diagrams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t>Interview</a:t>
                      </a:r>
                    </a:p>
                    <a:p>
                      <a:r>
                        <a:rPr lang="en-US" sz="1400" dirty="0"/>
                        <a:t>Leaflet</a:t>
                      </a:r>
                    </a:p>
                    <a:p>
                      <a:r>
                        <a:rPr lang="en-US" sz="1400" dirty="0"/>
                        <a:t>Literature</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News report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3"/>
                  </a:ext>
                </a:extLst>
              </a:tr>
              <a:tr h="370840">
                <a:tc>
                  <a:txBody>
                    <a:bodyPr/>
                    <a:lstStyle/>
                    <a:p>
                      <a:r>
                        <a:rPr lang="en-US" sz="1400" dirty="0"/>
                        <a:t>Timetable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t>Menu</a:t>
                      </a:r>
                    </a:p>
                    <a:p>
                      <a:r>
                        <a:rPr lang="en-US" sz="1400" dirty="0"/>
                        <a:t>Online forum</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Personal statement/CV</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t>Newsletter</a:t>
                      </a:r>
                    </a:p>
                    <a:p>
                      <a:r>
                        <a:rPr lang="en-US" sz="1400" dirty="0"/>
                        <a:t>Opinion column/editorial</a:t>
                      </a:r>
                    </a:p>
                    <a:p>
                      <a:r>
                        <a:rPr lang="en-US" sz="1400" dirty="0"/>
                        <a:t>Pamphlet</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4"/>
                  </a:ext>
                </a:extLst>
              </a:tr>
              <a:tr h="370840">
                <a:tc>
                  <a:txBody>
                    <a:bodyPr/>
                    <a:lstStyle/>
                    <a:p>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t>Proposal</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Questionnaire</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Recipe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t>Podcast</a:t>
                      </a:r>
                    </a:p>
                    <a:p>
                      <a:r>
                        <a:rPr lang="en-US" sz="1400" dirty="0"/>
                        <a:t>Poster</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Public commentary (editorial/readers/ letters)</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5"/>
                  </a:ext>
                </a:extLst>
              </a:tr>
              <a:tr h="370840">
                <a:tc>
                  <a:txBody>
                    <a:bodyPr/>
                    <a:lstStyle/>
                    <a:p>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t>Report</a:t>
                      </a:r>
                    </a:p>
                    <a:p>
                      <a:r>
                        <a:rPr lang="en-US" sz="1400" dirty="0"/>
                        <a:t>Set of instructions/guidelines</a:t>
                      </a:r>
                    </a:p>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t>Supporting letter</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t>Radio program</a:t>
                      </a:r>
                    </a:p>
                    <a:p>
                      <a:r>
                        <a:rPr lang="en-US" sz="1400" dirty="0"/>
                        <a:t>Review</a:t>
                      </a:r>
                    </a:p>
                    <a:p>
                      <a:r>
                        <a:rPr lang="en-US" sz="1400" dirty="0"/>
                        <a:t>Social media posting</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6"/>
                  </a:ext>
                </a:extLst>
              </a:tr>
              <a:tr h="370840">
                <a:tc>
                  <a:txBody>
                    <a:bodyPr/>
                    <a:lstStyle/>
                    <a:p>
                      <a:endParaRPr lang="en-US"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t>Survey</a:t>
                      </a:r>
                    </a:p>
                    <a:p>
                      <a:r>
                        <a:rPr lang="en-US" sz="1400" dirty="0"/>
                        <a:t>Timetable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tc>
                  <a:txBody>
                    <a:bodyPr/>
                    <a:lstStyle/>
                    <a:p>
                      <a:r>
                        <a:rPr lang="en-US" sz="1400" dirty="0"/>
                        <a:t>Speech</a:t>
                      </a:r>
                    </a:p>
                    <a:p>
                      <a:r>
                        <a:rPr lang="en-US" sz="1400" dirty="0"/>
                        <a:t>Travel guide</a:t>
                      </a:r>
                    </a:p>
                    <a:p>
                      <a:r>
                        <a:rPr lang="en-US" sz="1400" dirty="0"/>
                        <a:t>TV/drama/music</a:t>
                      </a:r>
                    </a:p>
                    <a:p>
                      <a:r>
                        <a:rPr lang="en-US" sz="1400" dirty="0"/>
                        <a:t>Web page</a:t>
                      </a:r>
                    </a:p>
                  </a:txBody>
                  <a:tcPr>
                    <a:lnL w="12700" cmpd="sng">
                      <a:noFill/>
                    </a:lnL>
                    <a:lnR w="12700" cmpd="sng">
                      <a:noFill/>
                    </a:lnR>
                    <a:lnT w="12700" cmpd="sng">
                      <a:noFill/>
                    </a:lnT>
                    <a:lnB w="12700" cmpd="sng">
                      <a:noFill/>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812500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AAF56A-8EA0-4643-897A-E6B72C5E2EFF}" type="datetime1">
              <a:rPr lang="en-US" smtClean="0"/>
              <a:t>1/11/22</a:t>
            </a:fld>
            <a:endParaRPr lang="en-US"/>
          </a:p>
        </p:txBody>
      </p:sp>
      <p:sp>
        <p:nvSpPr>
          <p:cNvPr id="3" name="Slide Number Placeholder 2"/>
          <p:cNvSpPr>
            <a:spLocks noGrp="1"/>
          </p:cNvSpPr>
          <p:nvPr>
            <p:ph type="sldNum" sz="quarter" idx="12"/>
          </p:nvPr>
        </p:nvSpPr>
        <p:spPr/>
        <p:txBody>
          <a:bodyPr/>
          <a:lstStyle/>
          <a:p>
            <a:fld id="{90A9D276-0773-4D18-AA3C-0CB5DD7BBF88}" type="slidenum">
              <a:rPr lang="en-US" smtClean="0"/>
              <a:t>4</a:t>
            </a:fld>
            <a:endParaRPr lang="en-US"/>
          </a:p>
        </p:txBody>
      </p:sp>
      <p:sp>
        <p:nvSpPr>
          <p:cNvPr id="4" name="Rectangle 3"/>
          <p:cNvSpPr/>
          <p:nvPr/>
        </p:nvSpPr>
        <p:spPr>
          <a:xfrm>
            <a:off x="1117600" y="1447800"/>
            <a:ext cx="7112000" cy="4093428"/>
          </a:xfrm>
          <a:prstGeom prst="rect">
            <a:avLst/>
          </a:prstGeom>
        </p:spPr>
        <p:txBody>
          <a:bodyPr wrap="square">
            <a:spAutoFit/>
          </a:bodyPr>
          <a:lstStyle/>
          <a:p>
            <a:pPr>
              <a:spcAft>
                <a:spcPts val="600"/>
              </a:spcAft>
            </a:pPr>
            <a:r>
              <a:rPr lang="en-GB" sz="2400" b="1" dirty="0">
                <a:solidFill>
                  <a:srgbClr val="002060"/>
                </a:solidFill>
              </a:rPr>
              <a:t>Paper 1 writing </a:t>
            </a:r>
            <a:r>
              <a:rPr lang="en-GB" sz="2400" dirty="0">
                <a:solidFill>
                  <a:srgbClr val="002060"/>
                </a:solidFill>
              </a:rPr>
              <a:t>(1 hr)</a:t>
            </a:r>
          </a:p>
          <a:p>
            <a:pPr marL="1371600" lvl="2" indent="-457200">
              <a:spcAft>
                <a:spcPts val="600"/>
              </a:spcAft>
              <a:buFont typeface="Arial" panose="020B0604020202020204" pitchFamily="34" charset="0"/>
              <a:buChar char="•"/>
            </a:pPr>
            <a:r>
              <a:rPr lang="en-GB" sz="2400" dirty="0">
                <a:solidFill>
                  <a:srgbClr val="002060"/>
                </a:solidFill>
              </a:rPr>
              <a:t>Weighting </a:t>
            </a:r>
            <a:r>
              <a:rPr lang="en-GB" sz="2400" dirty="0">
                <a:solidFill>
                  <a:srgbClr val="FF0000"/>
                </a:solidFill>
              </a:rPr>
              <a:t>25%</a:t>
            </a:r>
            <a:endParaRPr lang="en-GB" sz="2400" dirty="0">
              <a:solidFill>
                <a:schemeClr val="accent1"/>
              </a:solidFill>
            </a:endParaRPr>
          </a:p>
          <a:p>
            <a:pPr>
              <a:spcAft>
                <a:spcPts val="600"/>
              </a:spcAft>
            </a:pPr>
            <a:r>
              <a:rPr lang="en-GB" sz="2400" b="1" dirty="0">
                <a:solidFill>
                  <a:srgbClr val="002060"/>
                </a:solidFill>
              </a:rPr>
              <a:t>Paper 2 reading and listening</a:t>
            </a:r>
            <a:r>
              <a:rPr lang="en-GB" sz="2800" dirty="0">
                <a:solidFill>
                  <a:srgbClr val="002060"/>
                </a:solidFill>
              </a:rPr>
              <a:t> </a:t>
            </a:r>
            <a:r>
              <a:rPr lang="en-GB" sz="2400" dirty="0">
                <a:solidFill>
                  <a:srgbClr val="002060"/>
                </a:solidFill>
              </a:rPr>
              <a:t>(1 hr 45 mins) </a:t>
            </a:r>
          </a:p>
          <a:p>
            <a:pPr lvl="1">
              <a:spcAft>
                <a:spcPts val="600"/>
              </a:spcAft>
            </a:pPr>
            <a:r>
              <a:rPr lang="en-GB" sz="2400" dirty="0">
                <a:solidFill>
                  <a:srgbClr val="002060"/>
                </a:solidFill>
              </a:rPr>
              <a:t>Reading comprehension</a:t>
            </a:r>
          </a:p>
          <a:p>
            <a:pPr marL="1257300" lvl="2" indent="-342900">
              <a:spcAft>
                <a:spcPts val="600"/>
              </a:spcAft>
              <a:buFont typeface="Arial" panose="020B0604020202020204" pitchFamily="34" charset="0"/>
              <a:buChar char="•"/>
            </a:pPr>
            <a:r>
              <a:rPr lang="en-GB" sz="2400" dirty="0">
                <a:solidFill>
                  <a:srgbClr val="002060"/>
                </a:solidFill>
              </a:rPr>
              <a:t> Weighting: </a:t>
            </a:r>
            <a:r>
              <a:rPr lang="en-GB" sz="2400" dirty="0">
                <a:solidFill>
                  <a:srgbClr val="FF0000"/>
                </a:solidFill>
              </a:rPr>
              <a:t>25%</a:t>
            </a:r>
            <a:endParaRPr lang="en-GB" sz="2400" dirty="0">
              <a:solidFill>
                <a:srgbClr val="002060"/>
              </a:solidFill>
            </a:endParaRPr>
          </a:p>
          <a:p>
            <a:pPr lvl="1">
              <a:spcAft>
                <a:spcPts val="600"/>
              </a:spcAft>
            </a:pPr>
            <a:r>
              <a:rPr lang="en-GB" sz="2400" dirty="0">
                <a:solidFill>
                  <a:srgbClr val="002060"/>
                </a:solidFill>
              </a:rPr>
              <a:t>Listening comprehension</a:t>
            </a:r>
          </a:p>
          <a:p>
            <a:pPr marL="1371600" lvl="2" indent="-457200">
              <a:spcAft>
                <a:spcPts val="600"/>
              </a:spcAft>
              <a:buFont typeface="Arial" panose="020B0604020202020204" pitchFamily="34" charset="0"/>
              <a:buChar char="•"/>
            </a:pPr>
            <a:r>
              <a:rPr lang="en-GB" sz="2400" dirty="0">
                <a:solidFill>
                  <a:srgbClr val="002060"/>
                </a:solidFill>
              </a:rPr>
              <a:t>Weighting</a:t>
            </a:r>
            <a:r>
              <a:rPr lang="en-GB" sz="2400" dirty="0">
                <a:solidFill>
                  <a:schemeClr val="accent1"/>
                </a:solidFill>
              </a:rPr>
              <a:t> </a:t>
            </a:r>
            <a:r>
              <a:rPr lang="en-GB" sz="2400" dirty="0">
                <a:solidFill>
                  <a:srgbClr val="FF0000"/>
                </a:solidFill>
              </a:rPr>
              <a:t>25%</a:t>
            </a:r>
          </a:p>
          <a:p>
            <a:pPr>
              <a:spcAft>
                <a:spcPts val="600"/>
              </a:spcAft>
            </a:pPr>
            <a:r>
              <a:rPr lang="en-GB" sz="2400" b="1" dirty="0">
                <a:solidFill>
                  <a:srgbClr val="002060"/>
                </a:solidFill>
              </a:rPr>
              <a:t>Internal assessment  </a:t>
            </a:r>
          </a:p>
          <a:p>
            <a:pPr marL="1371600" lvl="2" indent="-457200">
              <a:spcAft>
                <a:spcPts val="600"/>
              </a:spcAft>
              <a:buFont typeface="Arial" panose="020B0604020202020204" pitchFamily="34" charset="0"/>
              <a:buChar char="•"/>
            </a:pPr>
            <a:r>
              <a:rPr lang="en-GB" sz="2400" dirty="0">
                <a:solidFill>
                  <a:srgbClr val="002060"/>
                </a:solidFill>
              </a:rPr>
              <a:t>Weighting: </a:t>
            </a:r>
            <a:r>
              <a:rPr lang="en-GB" sz="2400" dirty="0">
                <a:solidFill>
                  <a:srgbClr val="FF0000"/>
                </a:solidFill>
              </a:rPr>
              <a:t>25%</a:t>
            </a:r>
          </a:p>
        </p:txBody>
      </p:sp>
      <p:sp>
        <p:nvSpPr>
          <p:cNvPr id="5" name="TextBox 4"/>
          <p:cNvSpPr txBox="1"/>
          <p:nvPr/>
        </p:nvSpPr>
        <p:spPr>
          <a:xfrm>
            <a:off x="642552" y="309027"/>
            <a:ext cx="7745448" cy="646331"/>
          </a:xfrm>
          <a:prstGeom prst="rect">
            <a:avLst/>
          </a:prstGeom>
          <a:noFill/>
        </p:spPr>
        <p:txBody>
          <a:bodyPr wrap="square" rtlCol="0">
            <a:spAutoFit/>
          </a:bodyPr>
          <a:lstStyle/>
          <a:p>
            <a:r>
              <a:rPr lang="en-GB" sz="3600" b="1" dirty="0">
                <a:solidFill>
                  <a:srgbClr val="00B0F0"/>
                </a:solidFill>
              </a:rPr>
              <a:t>Listening in the assessment model</a:t>
            </a:r>
          </a:p>
        </p:txBody>
      </p:sp>
    </p:spTree>
    <p:extLst>
      <p:ext uri="{BB962C8B-B14F-4D97-AF65-F5344CB8AC3E}">
        <p14:creationId xmlns:p14="http://schemas.microsoft.com/office/powerpoint/2010/main" val="1429885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0000" y="192195"/>
            <a:ext cx="7884000" cy="494707"/>
          </a:xfrm>
        </p:spPr>
        <p:txBody>
          <a:bodyPr>
            <a:normAutofit fontScale="90000"/>
          </a:bodyPr>
          <a:lstStyle/>
          <a:p>
            <a:r>
              <a:rPr lang="en-GB" sz="3600" dirty="0"/>
              <a:t>Listening task technique</a:t>
            </a:r>
          </a:p>
        </p:txBody>
      </p:sp>
      <p:sp>
        <p:nvSpPr>
          <p:cNvPr id="3" name="Content Placeholder 2"/>
          <p:cNvSpPr>
            <a:spLocks noGrp="1"/>
          </p:cNvSpPr>
          <p:nvPr>
            <p:ph idx="1"/>
          </p:nvPr>
        </p:nvSpPr>
        <p:spPr>
          <a:xfrm>
            <a:off x="756000" y="818707"/>
            <a:ext cx="7884000" cy="5149089"/>
          </a:xfrm>
        </p:spPr>
        <p:txBody>
          <a:bodyPr>
            <a:normAutofit fontScale="85000" lnSpcReduction="20000"/>
          </a:bodyPr>
          <a:lstStyle/>
          <a:p>
            <a:pPr marL="0" indent="0">
              <a:spcAft>
                <a:spcPts val="600"/>
              </a:spcAft>
              <a:buNone/>
            </a:pPr>
            <a:r>
              <a:rPr lang="en-GB" sz="2400" b="1" dirty="0">
                <a:solidFill>
                  <a:srgbClr val="002060"/>
                </a:solidFill>
              </a:rPr>
              <a:t>Pre-listening</a:t>
            </a:r>
            <a:r>
              <a:rPr lang="en-GB" sz="2400" dirty="0">
                <a:solidFill>
                  <a:srgbClr val="002060"/>
                </a:solidFill>
              </a:rPr>
              <a:t> </a:t>
            </a:r>
          </a:p>
          <a:p>
            <a:pPr lvl="4">
              <a:spcAft>
                <a:spcPts val="600"/>
              </a:spcAft>
              <a:buFont typeface="Wingdings" panose="05000000000000000000" pitchFamily="2" charset="2"/>
              <a:buChar char="§"/>
            </a:pPr>
            <a:r>
              <a:rPr lang="en-GB" sz="2400" dirty="0">
                <a:solidFill>
                  <a:srgbClr val="002060"/>
                </a:solidFill>
              </a:rPr>
              <a:t>Read the questions.</a:t>
            </a:r>
          </a:p>
          <a:p>
            <a:pPr lvl="4">
              <a:spcAft>
                <a:spcPts val="600"/>
              </a:spcAft>
              <a:buFont typeface="Wingdings" panose="05000000000000000000" pitchFamily="2" charset="2"/>
              <a:buChar char="§"/>
            </a:pPr>
            <a:r>
              <a:rPr lang="en-GB" sz="2400" dirty="0">
                <a:solidFill>
                  <a:srgbClr val="002060"/>
                </a:solidFill>
              </a:rPr>
              <a:t>Can you make any predictions? </a:t>
            </a:r>
          </a:p>
          <a:p>
            <a:pPr lvl="4">
              <a:spcAft>
                <a:spcPts val="600"/>
              </a:spcAft>
              <a:buFont typeface="Wingdings" panose="05000000000000000000" pitchFamily="2" charset="2"/>
              <a:buChar char="§"/>
            </a:pPr>
            <a:r>
              <a:rPr lang="en-GB" sz="2400" dirty="0">
                <a:solidFill>
                  <a:srgbClr val="002060"/>
                </a:solidFill>
              </a:rPr>
              <a:t>What vocabulary terms do you expect?</a:t>
            </a:r>
          </a:p>
          <a:p>
            <a:pPr lvl="4">
              <a:spcAft>
                <a:spcPts val="600"/>
              </a:spcAft>
              <a:buFont typeface="Wingdings" panose="05000000000000000000" pitchFamily="2" charset="2"/>
              <a:buChar char="§"/>
            </a:pPr>
            <a:r>
              <a:rPr lang="en-GB" sz="2400" dirty="0">
                <a:solidFill>
                  <a:srgbClr val="002060"/>
                </a:solidFill>
              </a:rPr>
              <a:t>Accents? Tone? Formality?</a:t>
            </a:r>
          </a:p>
          <a:p>
            <a:pPr marL="0" indent="0">
              <a:spcAft>
                <a:spcPts val="600"/>
              </a:spcAft>
              <a:buNone/>
            </a:pPr>
            <a:r>
              <a:rPr lang="en-GB" sz="2400" b="1" dirty="0">
                <a:solidFill>
                  <a:srgbClr val="002060"/>
                </a:solidFill>
              </a:rPr>
              <a:t>Listening</a:t>
            </a:r>
          </a:p>
          <a:p>
            <a:pPr lvl="4">
              <a:spcAft>
                <a:spcPts val="600"/>
              </a:spcAft>
              <a:buFont typeface="Wingdings" panose="05000000000000000000" pitchFamily="2" charset="2"/>
              <a:buChar char="§"/>
            </a:pPr>
            <a:r>
              <a:rPr lang="en-GB" sz="2400" dirty="0">
                <a:solidFill>
                  <a:srgbClr val="002060"/>
                </a:solidFill>
              </a:rPr>
              <a:t>First time gist/second time details</a:t>
            </a:r>
          </a:p>
          <a:p>
            <a:pPr marL="0" indent="0">
              <a:spcAft>
                <a:spcPts val="600"/>
              </a:spcAft>
              <a:buNone/>
            </a:pPr>
            <a:r>
              <a:rPr lang="en-GB" sz="2400" b="1" dirty="0">
                <a:solidFill>
                  <a:srgbClr val="002060"/>
                </a:solidFill>
              </a:rPr>
              <a:t>Post-listening</a:t>
            </a:r>
          </a:p>
          <a:p>
            <a:pPr lvl="4">
              <a:spcAft>
                <a:spcPts val="600"/>
              </a:spcAft>
              <a:buFont typeface="Wingdings" panose="05000000000000000000" pitchFamily="2" charset="2"/>
              <a:buChar char="§"/>
            </a:pPr>
            <a:r>
              <a:rPr lang="en-GB" sz="2400" dirty="0">
                <a:solidFill>
                  <a:srgbClr val="002060"/>
                </a:solidFill>
              </a:rPr>
              <a:t>Can you use the conceptual framework to analyse the text and construct the meaning?</a:t>
            </a:r>
          </a:p>
          <a:p>
            <a:pPr lvl="4">
              <a:spcAft>
                <a:spcPts val="600"/>
              </a:spcAft>
              <a:buFont typeface="Wingdings" panose="05000000000000000000" pitchFamily="2" charset="2"/>
              <a:buChar char="§"/>
            </a:pPr>
            <a:r>
              <a:rPr lang="en-GB" sz="2400" dirty="0">
                <a:solidFill>
                  <a:srgbClr val="002060"/>
                </a:solidFill>
              </a:rPr>
              <a:t>Can you navigate through the unknown using what you do know?</a:t>
            </a:r>
          </a:p>
          <a:p>
            <a:pPr marL="0" indent="0">
              <a:spcAft>
                <a:spcPts val="600"/>
              </a:spcAft>
              <a:buNone/>
            </a:pPr>
            <a:endParaRPr lang="en-GB" sz="2400" dirty="0">
              <a:solidFill>
                <a:srgbClr val="002060"/>
              </a:solidFill>
            </a:endParaRPr>
          </a:p>
          <a:p>
            <a:pPr marL="0" indent="0">
              <a:spcAft>
                <a:spcPts val="600"/>
              </a:spcAft>
              <a:buNone/>
            </a:pPr>
            <a:r>
              <a:rPr lang="en-GB" sz="2400" dirty="0">
                <a:solidFill>
                  <a:srgbClr val="002060"/>
                </a:solidFill>
              </a:rPr>
              <a:t> </a:t>
            </a:r>
          </a:p>
          <a:p>
            <a:pPr marL="0" indent="0">
              <a:spcAft>
                <a:spcPts val="600"/>
              </a:spcAft>
              <a:buNone/>
            </a:pPr>
            <a:r>
              <a:rPr lang="en-GB" sz="2400" dirty="0">
                <a:solidFill>
                  <a:srgbClr val="002060"/>
                </a:solidFill>
              </a:rPr>
              <a:t>                 </a:t>
            </a:r>
          </a:p>
          <a:p>
            <a:pPr marL="0" indent="0">
              <a:spcAft>
                <a:spcPts val="600"/>
              </a:spcAft>
              <a:buNone/>
            </a:pPr>
            <a:endParaRPr lang="en-GB" sz="2400" dirty="0">
              <a:solidFill>
                <a:srgbClr val="002060"/>
              </a:solidFill>
            </a:endParaRPr>
          </a:p>
        </p:txBody>
      </p:sp>
      <p:sp>
        <p:nvSpPr>
          <p:cNvPr id="4" name="Date Placeholder 3"/>
          <p:cNvSpPr>
            <a:spLocks noGrp="1"/>
          </p:cNvSpPr>
          <p:nvPr>
            <p:ph type="dt" sz="half" idx="10"/>
          </p:nvPr>
        </p:nvSpPr>
        <p:spPr/>
        <p:txBody>
          <a:bodyPr/>
          <a:lstStyle/>
          <a:p>
            <a:fld id="{5599D01A-C3AC-4BBA-A15F-D6767F13ED90}" type="datetime1">
              <a:rPr lang="en-US" smtClean="0"/>
              <a:t>1/11/22</a:t>
            </a:fld>
            <a:endParaRPr lang="en-US"/>
          </a:p>
        </p:txBody>
      </p:sp>
      <p:sp>
        <p:nvSpPr>
          <p:cNvPr id="5" name="Slide Number Placeholder 4"/>
          <p:cNvSpPr>
            <a:spLocks noGrp="1"/>
          </p:cNvSpPr>
          <p:nvPr>
            <p:ph type="sldNum" sz="quarter" idx="12"/>
          </p:nvPr>
        </p:nvSpPr>
        <p:spPr/>
        <p:txBody>
          <a:bodyPr/>
          <a:lstStyle/>
          <a:p>
            <a:fld id="{90A9D276-0773-4D18-AA3C-0CB5DD7BBF88}" type="slidenum">
              <a:rPr lang="en-US" smtClean="0"/>
              <a:t>5</a:t>
            </a:fld>
            <a:endParaRPr lang="en-US"/>
          </a:p>
        </p:txBody>
      </p:sp>
    </p:spTree>
    <p:extLst>
      <p:ext uri="{BB962C8B-B14F-4D97-AF65-F5344CB8AC3E}">
        <p14:creationId xmlns:p14="http://schemas.microsoft.com/office/powerpoint/2010/main" val="8814158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zh-CN" altLang="en-US" dirty="0"/>
              <a:t>教学中怎么办？</a:t>
            </a:r>
          </a:p>
        </p:txBody>
      </p:sp>
      <p:sp>
        <p:nvSpPr>
          <p:cNvPr id="3" name="Content Placeholder 2"/>
          <p:cNvSpPr>
            <a:spLocks noGrp="1"/>
          </p:cNvSpPr>
          <p:nvPr>
            <p:ph idx="1"/>
          </p:nvPr>
        </p:nvSpPr>
        <p:spPr/>
        <p:txBody>
          <a:bodyPr/>
          <a:lstStyle/>
          <a:p>
            <a:r>
              <a:rPr kumimoji="1" lang="zh-CN" altLang="en-US" dirty="0"/>
              <a:t>加强听力技巧的训练</a:t>
            </a:r>
            <a:endParaRPr kumimoji="1" lang="en-US" altLang="zh-CN" dirty="0"/>
          </a:p>
          <a:p>
            <a:r>
              <a:rPr kumimoji="1" lang="zh-CN" altLang="en-US" dirty="0"/>
              <a:t>多听多练</a:t>
            </a:r>
            <a:endParaRPr kumimoji="1" lang="en-US" altLang="zh-CN" dirty="0"/>
          </a:p>
          <a:p>
            <a:r>
              <a:rPr kumimoji="1" lang="zh-CN" altLang="en-US" dirty="0"/>
              <a:t>阅读和听力不要脱离</a:t>
            </a:r>
            <a:endParaRPr kumimoji="1" lang="en-AU" altLang="zh-CN" dirty="0"/>
          </a:p>
          <a:p>
            <a:r>
              <a:rPr kumimoji="1" lang="zh-CN" altLang="en-US" dirty="0"/>
              <a:t>老师要跟学生一起过一遍</a:t>
            </a:r>
            <a:r>
              <a:rPr kumimoji="1" lang="en-US" altLang="zh-CN" dirty="0"/>
              <a:t>IB</a:t>
            </a:r>
            <a:r>
              <a:rPr kumimoji="1" lang="zh-CN" altLang="en-US" dirty="0"/>
              <a:t>给出的样卷，然后根据评分进行全班的讨论，如何有效地做听力考试</a:t>
            </a:r>
            <a:endParaRPr kumimoji="1" lang="en-US" altLang="zh-CN" dirty="0"/>
          </a:p>
          <a:p>
            <a:endParaRPr kumimoji="1" lang="zh-CN" altLang="en-US" dirty="0"/>
          </a:p>
        </p:txBody>
      </p:sp>
      <p:sp>
        <p:nvSpPr>
          <p:cNvPr id="4" name="Date Placeholder 3"/>
          <p:cNvSpPr>
            <a:spLocks noGrp="1"/>
          </p:cNvSpPr>
          <p:nvPr>
            <p:ph type="dt" sz="half" idx="10"/>
          </p:nvPr>
        </p:nvSpPr>
        <p:spPr/>
        <p:txBody>
          <a:bodyPr/>
          <a:lstStyle/>
          <a:p>
            <a:fld id="{5599D01A-C3AC-4BBA-A15F-D6767F13ED90}" type="datetime1">
              <a:rPr lang="en-US" smtClean="0"/>
              <a:t>1/11/22</a:t>
            </a:fld>
            <a:endParaRPr lang="en-US"/>
          </a:p>
        </p:txBody>
      </p:sp>
      <p:sp>
        <p:nvSpPr>
          <p:cNvPr id="5" name="Slide Number Placeholder 4"/>
          <p:cNvSpPr>
            <a:spLocks noGrp="1"/>
          </p:cNvSpPr>
          <p:nvPr>
            <p:ph type="sldNum" sz="quarter" idx="12"/>
          </p:nvPr>
        </p:nvSpPr>
        <p:spPr/>
        <p:txBody>
          <a:bodyPr/>
          <a:lstStyle/>
          <a:p>
            <a:fld id="{90A9D276-0773-4D18-AA3C-0CB5DD7BBF88}" type="slidenum">
              <a:rPr lang="en-US" smtClean="0"/>
              <a:t>6</a:t>
            </a:fld>
            <a:endParaRPr lang="en-US"/>
          </a:p>
        </p:txBody>
      </p:sp>
    </p:spTree>
    <p:extLst>
      <p:ext uri="{BB962C8B-B14F-4D97-AF65-F5344CB8AC3E}">
        <p14:creationId xmlns:p14="http://schemas.microsoft.com/office/powerpoint/2010/main" val="1775943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zh-CN" altLang="en-US" dirty="0"/>
              <a:t>哪里</a:t>
            </a:r>
            <a:r>
              <a:rPr kumimoji="1" lang="en-US" altLang="zh-CN" dirty="0"/>
              <a:t> </a:t>
            </a:r>
            <a:r>
              <a:rPr kumimoji="1" lang="zh-CN" altLang="en-US" dirty="0"/>
              <a:t>去选听力材料？</a:t>
            </a:r>
          </a:p>
        </p:txBody>
      </p:sp>
      <p:sp>
        <p:nvSpPr>
          <p:cNvPr id="3" name="Content Placeholder 2"/>
          <p:cNvSpPr>
            <a:spLocks noGrp="1"/>
          </p:cNvSpPr>
          <p:nvPr>
            <p:ph idx="1"/>
          </p:nvPr>
        </p:nvSpPr>
        <p:spPr/>
        <p:txBody>
          <a:bodyPr/>
          <a:lstStyle/>
          <a:p>
            <a:r>
              <a:rPr kumimoji="1" lang="zh-CN" altLang="en-US" dirty="0"/>
              <a:t>课本</a:t>
            </a:r>
            <a:endParaRPr kumimoji="1" lang="en-US" altLang="zh-CN" dirty="0"/>
          </a:p>
          <a:p>
            <a:r>
              <a:rPr kumimoji="1" lang="zh-CN" altLang="en-US" dirty="0"/>
              <a:t>生活中</a:t>
            </a:r>
            <a:endParaRPr kumimoji="1" lang="en-US" altLang="zh-CN" dirty="0"/>
          </a:p>
          <a:p>
            <a:r>
              <a:rPr kumimoji="1" lang="zh-CN" altLang="en-US" dirty="0"/>
              <a:t>编写</a:t>
            </a:r>
            <a:endParaRPr kumimoji="1" lang="en-US" altLang="zh-CN" dirty="0"/>
          </a:p>
          <a:p>
            <a:r>
              <a:rPr kumimoji="1" lang="zh-CN" altLang="en-US" dirty="0"/>
              <a:t>网络</a:t>
            </a:r>
            <a:r>
              <a:rPr kumimoji="1" lang="en-US" altLang="zh-CN" dirty="0"/>
              <a:t>  </a:t>
            </a:r>
            <a:r>
              <a:rPr kumimoji="1" lang="zh-CN" altLang="en-US" dirty="0"/>
              <a:t>（</a:t>
            </a:r>
            <a:r>
              <a:rPr kumimoji="1" lang="en-US" altLang="zh-CN" dirty="0"/>
              <a:t> </a:t>
            </a:r>
            <a:r>
              <a:rPr kumimoji="1" lang="zh-CN" altLang="en-US" dirty="0"/>
              <a:t>文章，</a:t>
            </a:r>
            <a:r>
              <a:rPr kumimoji="1" lang="en-US" altLang="zh-CN" dirty="0"/>
              <a:t> </a:t>
            </a:r>
            <a:r>
              <a:rPr kumimoji="1" lang="zh-CN" altLang="en-US" dirty="0"/>
              <a:t>视频</a:t>
            </a:r>
            <a:r>
              <a:rPr kumimoji="1" lang="en-US" altLang="zh-CN" dirty="0"/>
              <a:t> </a:t>
            </a:r>
            <a:r>
              <a:rPr kumimoji="1" lang="zh-CN" altLang="en-US" dirty="0"/>
              <a:t>，</a:t>
            </a:r>
            <a:r>
              <a:rPr kumimoji="1" lang="en-US" altLang="zh-CN" dirty="0"/>
              <a:t> </a:t>
            </a:r>
            <a:r>
              <a:rPr kumimoji="1" lang="zh-CN" altLang="en-US" dirty="0"/>
              <a:t>歌曲，</a:t>
            </a:r>
            <a:r>
              <a:rPr kumimoji="1" lang="en-US" altLang="zh-CN" dirty="0"/>
              <a:t> </a:t>
            </a:r>
            <a:r>
              <a:rPr kumimoji="1" lang="zh-CN" altLang="en-US" dirty="0"/>
              <a:t>电影，</a:t>
            </a:r>
            <a:r>
              <a:rPr kumimoji="1" lang="en-US" altLang="zh-CN" dirty="0"/>
              <a:t> </a:t>
            </a:r>
            <a:r>
              <a:rPr kumimoji="1" lang="zh-CN" altLang="en-US" dirty="0"/>
              <a:t>电视。。。）</a:t>
            </a:r>
            <a:endParaRPr kumimoji="1" lang="en-AU" altLang="zh-CN" dirty="0"/>
          </a:p>
          <a:p>
            <a:r>
              <a:rPr kumimoji="1" lang="zh-CN" altLang="en-US" dirty="0"/>
              <a:t>过去的考试卷阅读部分可以变成听力资料</a:t>
            </a:r>
          </a:p>
        </p:txBody>
      </p:sp>
      <p:sp>
        <p:nvSpPr>
          <p:cNvPr id="4" name="Date Placeholder 3"/>
          <p:cNvSpPr>
            <a:spLocks noGrp="1"/>
          </p:cNvSpPr>
          <p:nvPr>
            <p:ph type="dt" sz="half" idx="10"/>
          </p:nvPr>
        </p:nvSpPr>
        <p:spPr/>
        <p:txBody>
          <a:bodyPr/>
          <a:lstStyle/>
          <a:p>
            <a:fld id="{5599D01A-C3AC-4BBA-A15F-D6767F13ED90}" type="datetime1">
              <a:rPr lang="en-US" smtClean="0"/>
              <a:t>1/11/22</a:t>
            </a:fld>
            <a:endParaRPr lang="en-US"/>
          </a:p>
        </p:txBody>
      </p:sp>
      <p:sp>
        <p:nvSpPr>
          <p:cNvPr id="5" name="Slide Number Placeholder 4"/>
          <p:cNvSpPr>
            <a:spLocks noGrp="1"/>
          </p:cNvSpPr>
          <p:nvPr>
            <p:ph type="sldNum" sz="quarter" idx="12"/>
          </p:nvPr>
        </p:nvSpPr>
        <p:spPr/>
        <p:txBody>
          <a:bodyPr/>
          <a:lstStyle/>
          <a:p>
            <a:fld id="{90A9D276-0773-4D18-AA3C-0CB5DD7BBF88}" type="slidenum">
              <a:rPr lang="en-US" smtClean="0"/>
              <a:t>7</a:t>
            </a:fld>
            <a:endParaRPr lang="en-US"/>
          </a:p>
        </p:txBody>
      </p:sp>
    </p:spTree>
    <p:extLst>
      <p:ext uri="{BB962C8B-B14F-4D97-AF65-F5344CB8AC3E}">
        <p14:creationId xmlns:p14="http://schemas.microsoft.com/office/powerpoint/2010/main" val="772437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0581B-048F-4D4F-994B-CE442D4AACB8}"/>
              </a:ext>
            </a:extLst>
          </p:cNvPr>
          <p:cNvSpPr>
            <a:spLocks noGrp="1"/>
          </p:cNvSpPr>
          <p:nvPr>
            <p:ph type="title"/>
          </p:nvPr>
        </p:nvSpPr>
        <p:spPr/>
        <p:txBody>
          <a:bodyPr/>
          <a:lstStyle/>
          <a:p>
            <a:r>
              <a:rPr lang="en-US" dirty="0" err="1"/>
              <a:t>一些有用的资源</a:t>
            </a:r>
            <a:br>
              <a:rPr lang="en-US" dirty="0"/>
            </a:br>
            <a:r>
              <a:rPr lang="en-US" dirty="0" err="1"/>
              <a:t>请老师们添加</a:t>
            </a:r>
            <a:endParaRPr lang="en-US" dirty="0"/>
          </a:p>
        </p:txBody>
      </p:sp>
      <p:sp>
        <p:nvSpPr>
          <p:cNvPr id="3" name="Content Placeholder 2">
            <a:extLst>
              <a:ext uri="{FF2B5EF4-FFF2-40B4-BE49-F238E27FC236}">
                <a16:creationId xmlns:a16="http://schemas.microsoft.com/office/drawing/2014/main" id="{14A5FF55-7EF9-2847-B840-1DE6FD9C0A2E}"/>
              </a:ext>
            </a:extLst>
          </p:cNvPr>
          <p:cNvSpPr>
            <a:spLocks noGrp="1"/>
          </p:cNvSpPr>
          <p:nvPr>
            <p:ph idx="1"/>
          </p:nvPr>
        </p:nvSpPr>
        <p:spPr/>
        <p:txBody>
          <a:bodyPr/>
          <a:lstStyle/>
          <a:p>
            <a:r>
              <a:rPr lang="en-US" altLang="zh-CN" dirty="0"/>
              <a:t>1.</a:t>
            </a:r>
            <a:r>
              <a:rPr lang="zh-CN" altLang="en-US" dirty="0"/>
              <a:t> </a:t>
            </a:r>
            <a:r>
              <a:rPr lang="en-AU" altLang="zh-CN" dirty="0">
                <a:hlinkClick r:id="rId2"/>
              </a:rPr>
              <a:t>https://www.ibprofessional.com.sg/index.php?route=product/product&amp;product_id=1293</a:t>
            </a:r>
            <a:r>
              <a:rPr lang="zh-CN" altLang="en-US" dirty="0"/>
              <a:t>  </a:t>
            </a:r>
            <a:r>
              <a:rPr lang="en-US" altLang="zh-CN" dirty="0"/>
              <a:t>(ab</a:t>
            </a:r>
            <a:r>
              <a:rPr lang="zh-CN" altLang="en-US" dirty="0"/>
              <a:t> </a:t>
            </a:r>
            <a:r>
              <a:rPr lang="en-US" altLang="zh-CN" dirty="0"/>
              <a:t>B</a:t>
            </a:r>
            <a:r>
              <a:rPr lang="zh-CN" altLang="en-US" dirty="0"/>
              <a:t> 都有）</a:t>
            </a:r>
            <a:endParaRPr lang="en-AU" altLang="zh-CN" dirty="0"/>
          </a:p>
          <a:p>
            <a:r>
              <a:rPr lang="en-US" altLang="zh-CN" dirty="0"/>
              <a:t>2.</a:t>
            </a:r>
            <a:r>
              <a:rPr lang="zh-CN" altLang="en-US" dirty="0"/>
              <a:t> </a:t>
            </a:r>
            <a:r>
              <a:rPr lang="en-AU" altLang="zh-CN" dirty="0">
                <a:hlinkClick r:id="rId3"/>
              </a:rPr>
              <a:t>https://www.ibprofessional.com.sg/index.php?route=product/product&amp;product_id=62&amp;search=IB+%E5%90%AC%E5%8A%9B</a:t>
            </a:r>
            <a:r>
              <a:rPr lang="zh-CN" altLang="en-US" dirty="0"/>
              <a:t> （</a:t>
            </a:r>
            <a:r>
              <a:rPr lang="en-US" altLang="zh-CN" dirty="0"/>
              <a:t>B</a:t>
            </a:r>
            <a:r>
              <a:rPr lang="zh-CN" altLang="en-US" dirty="0"/>
              <a:t>）</a:t>
            </a:r>
            <a:endParaRPr lang="en-AU" altLang="zh-CN" dirty="0"/>
          </a:p>
          <a:p>
            <a:r>
              <a:rPr lang="en-US" altLang="zh-CN" dirty="0"/>
              <a:t>3.</a:t>
            </a:r>
            <a:r>
              <a:rPr lang="zh-CN" altLang="en-US" dirty="0"/>
              <a:t> </a:t>
            </a:r>
            <a:r>
              <a:rPr lang="en-AU" altLang="zh-CN" dirty="0">
                <a:hlinkClick r:id="rId4"/>
              </a:rPr>
              <a:t>https://www.ibprofessional.com.sg/index.php?route=product/product&amp;product_id=570&amp;search=IB+%E5%90%AC%E5%8A%9B</a:t>
            </a:r>
            <a:r>
              <a:rPr lang="zh-CN" altLang="en-US" dirty="0"/>
              <a:t> （</a:t>
            </a:r>
            <a:r>
              <a:rPr lang="en-US" altLang="zh-CN" dirty="0"/>
              <a:t>B</a:t>
            </a:r>
            <a:r>
              <a:rPr lang="zh-CN" altLang="en-US" dirty="0"/>
              <a:t>）</a:t>
            </a:r>
            <a:endParaRPr lang="en-AU" altLang="zh-CN" dirty="0"/>
          </a:p>
          <a:p>
            <a:r>
              <a:rPr lang="en-US" altLang="zh-CN" dirty="0"/>
              <a:t>4</a:t>
            </a:r>
          </a:p>
          <a:p>
            <a:r>
              <a:rPr lang="en-US" altLang="zh-CN" dirty="0"/>
              <a:t>5.</a:t>
            </a:r>
          </a:p>
          <a:p>
            <a:r>
              <a:rPr lang="en-US" altLang="zh-CN"/>
              <a:t>6.</a:t>
            </a:r>
          </a:p>
          <a:p>
            <a:endParaRPr lang="en-AU" altLang="zh-CN" dirty="0"/>
          </a:p>
          <a:p>
            <a:endParaRPr lang="en-AU" altLang="zh-CN" dirty="0"/>
          </a:p>
          <a:p>
            <a:endParaRPr lang="en-AU" altLang="zh-CN" dirty="0"/>
          </a:p>
        </p:txBody>
      </p:sp>
      <p:sp>
        <p:nvSpPr>
          <p:cNvPr id="4" name="Date Placeholder 3">
            <a:extLst>
              <a:ext uri="{FF2B5EF4-FFF2-40B4-BE49-F238E27FC236}">
                <a16:creationId xmlns:a16="http://schemas.microsoft.com/office/drawing/2014/main" id="{DCC2F840-42A6-0C4A-86BD-77DE28E8C4F3}"/>
              </a:ext>
            </a:extLst>
          </p:cNvPr>
          <p:cNvSpPr>
            <a:spLocks noGrp="1"/>
          </p:cNvSpPr>
          <p:nvPr>
            <p:ph type="dt" sz="half" idx="10"/>
          </p:nvPr>
        </p:nvSpPr>
        <p:spPr/>
        <p:txBody>
          <a:bodyPr/>
          <a:lstStyle/>
          <a:p>
            <a:fld id="{5599D01A-C3AC-4BBA-A15F-D6767F13ED90}" type="datetime1">
              <a:rPr lang="en-US" smtClean="0"/>
              <a:t>1/11/22</a:t>
            </a:fld>
            <a:endParaRPr lang="en-US"/>
          </a:p>
        </p:txBody>
      </p:sp>
      <p:sp>
        <p:nvSpPr>
          <p:cNvPr id="5" name="Slide Number Placeholder 4">
            <a:extLst>
              <a:ext uri="{FF2B5EF4-FFF2-40B4-BE49-F238E27FC236}">
                <a16:creationId xmlns:a16="http://schemas.microsoft.com/office/drawing/2014/main" id="{3C86FFFE-0700-D54C-A00F-DC855FFC33C7}"/>
              </a:ext>
            </a:extLst>
          </p:cNvPr>
          <p:cNvSpPr>
            <a:spLocks noGrp="1"/>
          </p:cNvSpPr>
          <p:nvPr>
            <p:ph type="sldNum" sz="quarter" idx="12"/>
          </p:nvPr>
        </p:nvSpPr>
        <p:spPr/>
        <p:txBody>
          <a:bodyPr/>
          <a:lstStyle/>
          <a:p>
            <a:fld id="{90A9D276-0773-4D18-AA3C-0CB5DD7BBF88}" type="slidenum">
              <a:rPr lang="en-US" smtClean="0"/>
              <a:t>8</a:t>
            </a:fld>
            <a:endParaRPr lang="en-US"/>
          </a:p>
        </p:txBody>
      </p:sp>
    </p:spTree>
    <p:extLst>
      <p:ext uri="{BB962C8B-B14F-4D97-AF65-F5344CB8AC3E}">
        <p14:creationId xmlns:p14="http://schemas.microsoft.com/office/powerpoint/2010/main" val="19326304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5219</TotalTime>
  <Words>810</Words>
  <Application>Microsoft Macintosh PowerPoint</Application>
  <PresentationFormat>On-screen Show (4:3)</PresentationFormat>
  <Paragraphs>146</Paragraphs>
  <Slides>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Noto Symbol</vt:lpstr>
      <vt:lpstr>Arial</vt:lpstr>
      <vt:lpstr>Calibri</vt:lpstr>
      <vt:lpstr>Calibri Light</vt:lpstr>
      <vt:lpstr>Wingdings</vt:lpstr>
      <vt:lpstr>Office Theme</vt:lpstr>
      <vt:lpstr>Paper 2</vt:lpstr>
      <vt:lpstr>Categories of text types</vt:lpstr>
      <vt:lpstr>PowerPoint Presentation</vt:lpstr>
      <vt:lpstr>PowerPoint Presentation</vt:lpstr>
      <vt:lpstr>Listening task technique</vt:lpstr>
      <vt:lpstr>教学中怎么办？</vt:lpstr>
      <vt:lpstr>哪里 去选听力材料？</vt:lpstr>
      <vt:lpstr>一些有用的资源 请老师们添加</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Sue Austin</dc:creator>
  <cp:lastModifiedBy>Victor, Bao</cp:lastModifiedBy>
  <cp:revision>195</cp:revision>
  <dcterms:created xsi:type="dcterms:W3CDTF">2017-08-07T10:53:14Z</dcterms:created>
  <dcterms:modified xsi:type="dcterms:W3CDTF">2022-01-10T23:33:01Z</dcterms:modified>
</cp:coreProperties>
</file>