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embeddedFontLst>
    <p:embeddedFont>
      <p:font typeface="Century Gothic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9" roundtripDataSignature="AMtx7mgK/KQ+txP1urHuoEdZHMdG7Lml9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CenturyGothic-regular.fntdata"/><Relationship Id="rId14" Type="http://schemas.openxmlformats.org/officeDocument/2006/relationships/slide" Target="slides/slide10.xml"/><Relationship Id="rId17" Type="http://schemas.openxmlformats.org/officeDocument/2006/relationships/font" Target="fonts/CenturyGothic-italic.fntdata"/><Relationship Id="rId16" Type="http://schemas.openxmlformats.org/officeDocument/2006/relationships/font" Target="fonts/CenturyGothic-bold.fntdata"/><Relationship Id="rId5" Type="http://schemas.openxmlformats.org/officeDocument/2006/relationships/slide" Target="slides/slide1.xml"/><Relationship Id="rId19" Type="http://customschemas.google.com/relationships/presentationmetadata" Target="metadata"/><Relationship Id="rId6" Type="http://schemas.openxmlformats.org/officeDocument/2006/relationships/slide" Target="slides/slide2.xml"/><Relationship Id="rId18" Type="http://schemas.openxmlformats.org/officeDocument/2006/relationships/font" Target="fonts/CenturyGothic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9ab41c8625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9ab41c862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9ab41c8625_0_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9ab41c8625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9ab41c8625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9ab41c862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9ab41c8625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9ab41c8625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9ab41c8625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9ab41c862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9ab41c8625_0_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9ab41c8625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9ab41c8625_0_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9ab41c8625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1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2" name="Google Shape;122;p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4"/>
            <p:cNvSpPr/>
            <p:nvPr/>
          </p:nvSpPr>
          <p:spPr>
            <a:xfrm rot="10371525">
              <a:off x="263767" y="4438254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4"/>
            <p:cNvSpPr/>
            <p:nvPr/>
          </p:nvSpPr>
          <p:spPr>
            <a:xfrm rot="10800000">
              <a:off x="459506" y="321130"/>
              <a:ext cx="11277600" cy="4533900"/>
            </a:xfrm>
            <a:custGeom>
              <a:rect b="b" l="l" r="r" t="t"/>
              <a:pathLst>
                <a:path extrusionOk="0" h="2856" w="7104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30" name="Google Shape;130;p14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31" name="Google Shape;131;p14"/>
          <p:cNvSpPr txBox="1"/>
          <p:nvPr>
            <p:ph type="title"/>
          </p:nvPr>
        </p:nvSpPr>
        <p:spPr>
          <a:xfrm>
            <a:off x="1154954" y="4969927"/>
            <a:ext cx="8825659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4"/>
          <p:cNvSpPr/>
          <p:nvPr>
            <p:ph idx="2" type="pic"/>
          </p:nvPr>
        </p:nvSpPr>
        <p:spPr>
          <a:xfrm>
            <a:off x="1154954" y="685800"/>
            <a:ext cx="8825659" cy="3429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3" name="Google Shape;133;p14"/>
          <p:cNvSpPr txBox="1"/>
          <p:nvPr>
            <p:ph idx="1" type="body"/>
          </p:nvPr>
        </p:nvSpPr>
        <p:spPr>
          <a:xfrm>
            <a:off x="1154954" y="5536665"/>
            <a:ext cx="8825658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34" name="Google Shape;134;p14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4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 showMasterSp="0">
  <p:cSld name="Title and Caption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1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0" name="Google Shape;140;p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5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5"/>
            <p:cNvSpPr/>
            <p:nvPr/>
          </p:nvSpPr>
          <p:spPr>
            <a:xfrm rot="-589932">
              <a:off x="8490951" y="2714874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5"/>
            <p:cNvSpPr/>
            <p:nvPr/>
          </p:nvSpPr>
          <p:spPr>
            <a:xfrm>
              <a:off x="455612" y="2801319"/>
              <a:ext cx="11277600" cy="3602637"/>
            </a:xfrm>
            <a:custGeom>
              <a:rect b="b" l="l" r="r" t="t"/>
              <a:pathLst>
                <a:path extrusionOk="0" h="7946" w="10000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48" name="Google Shape;148;p15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49" name="Google Shape;149;p15"/>
          <p:cNvSpPr txBox="1"/>
          <p:nvPr>
            <p:ph type="title"/>
          </p:nvPr>
        </p:nvSpPr>
        <p:spPr>
          <a:xfrm>
            <a:off x="1148798" y="1063417"/>
            <a:ext cx="8831816" cy="1372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15"/>
          <p:cNvSpPr txBox="1"/>
          <p:nvPr>
            <p:ph idx="1" type="body"/>
          </p:nvPr>
        </p:nvSpPr>
        <p:spPr>
          <a:xfrm>
            <a:off x="1154954" y="3543300"/>
            <a:ext cx="8825659" cy="247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51" name="Google Shape;151;p15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15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 showMasterSp="0">
  <p:cSld name="Quote with Caption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1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7" name="Google Shape;157;p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6"/>
            <p:cNvSpPr/>
            <p:nvPr/>
          </p:nvSpPr>
          <p:spPr>
            <a:xfrm rot="-589932">
              <a:off x="8490951" y="4185117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6"/>
            <p:cNvSpPr/>
            <p:nvPr/>
          </p:nvSpPr>
          <p:spPr>
            <a:xfrm>
              <a:off x="455612" y="4241801"/>
              <a:ext cx="11277600" cy="2337161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65" name="Google Shape;165;p16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66" name="Google Shape;166;p16"/>
          <p:cNvSpPr txBox="1"/>
          <p:nvPr/>
        </p:nvSpPr>
        <p:spPr>
          <a:xfrm>
            <a:off x="881566" y="607336"/>
            <a:ext cx="80191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NZ" sz="9600" u="none" cap="none" strike="noStrike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67" name="Google Shape;167;p16"/>
          <p:cNvSpPr txBox="1"/>
          <p:nvPr/>
        </p:nvSpPr>
        <p:spPr>
          <a:xfrm>
            <a:off x="9884458" y="2613787"/>
            <a:ext cx="65276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NZ" sz="9600" u="none" cap="none" strike="noStrike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168" name="Google Shape;168;p16"/>
          <p:cNvSpPr txBox="1"/>
          <p:nvPr>
            <p:ph type="title"/>
          </p:nvPr>
        </p:nvSpPr>
        <p:spPr>
          <a:xfrm>
            <a:off x="1581878" y="982134"/>
            <a:ext cx="8453906" cy="26966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16"/>
          <p:cNvSpPr txBox="1"/>
          <p:nvPr>
            <p:ph idx="1" type="body"/>
          </p:nvPr>
        </p:nvSpPr>
        <p:spPr>
          <a:xfrm>
            <a:off x="1945945" y="3678766"/>
            <a:ext cx="7731219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b="0" i="0" sz="1400" cap="small">
                <a:solidFill>
                  <a:srgbClr val="EE52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70" name="Google Shape;170;p16"/>
          <p:cNvSpPr txBox="1"/>
          <p:nvPr>
            <p:ph idx="2" type="body"/>
          </p:nvPr>
        </p:nvSpPr>
        <p:spPr>
          <a:xfrm>
            <a:off x="1154954" y="5029199"/>
            <a:ext cx="9244897" cy="9978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71" name="Google Shape;171;p16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16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1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 showMasterSp="0">
  <p:cSld name="Name Card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7" name="Google Shape;177;p1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7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7"/>
            <p:cNvSpPr/>
            <p:nvPr/>
          </p:nvSpPr>
          <p:spPr>
            <a:xfrm rot="-589932">
              <a:off x="8490951" y="4193583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7"/>
            <p:cNvSpPr/>
            <p:nvPr/>
          </p:nvSpPr>
          <p:spPr>
            <a:xfrm>
              <a:off x="455612" y="4241801"/>
              <a:ext cx="11277600" cy="2337161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85" name="Google Shape;185;p17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86" name="Google Shape;186;p17"/>
          <p:cNvSpPr txBox="1"/>
          <p:nvPr>
            <p:ph type="title"/>
          </p:nvPr>
        </p:nvSpPr>
        <p:spPr>
          <a:xfrm>
            <a:off x="1154954" y="2370667"/>
            <a:ext cx="8825660" cy="18225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17"/>
          <p:cNvSpPr txBox="1"/>
          <p:nvPr>
            <p:ph idx="1" type="body"/>
          </p:nvPr>
        </p:nvSpPr>
        <p:spPr>
          <a:xfrm>
            <a:off x="1154954" y="5024967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8" name="Google Shape;188;p17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17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1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8"/>
          <p:cNvSpPr txBox="1"/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18"/>
          <p:cNvSpPr txBox="1"/>
          <p:nvPr>
            <p:ph idx="1" type="body"/>
          </p:nvPr>
        </p:nvSpPr>
        <p:spPr>
          <a:xfrm>
            <a:off x="1154954" y="2603502"/>
            <a:ext cx="314187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95" name="Google Shape;195;p18"/>
          <p:cNvSpPr txBox="1"/>
          <p:nvPr>
            <p:ph idx="2" type="body"/>
          </p:nvPr>
        </p:nvSpPr>
        <p:spPr>
          <a:xfrm>
            <a:off x="1154953" y="3179764"/>
            <a:ext cx="3141879" cy="28472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96" name="Google Shape;196;p18"/>
          <p:cNvSpPr txBox="1"/>
          <p:nvPr>
            <p:ph idx="3" type="body"/>
          </p:nvPr>
        </p:nvSpPr>
        <p:spPr>
          <a:xfrm>
            <a:off x="4512721" y="2603500"/>
            <a:ext cx="314700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97" name="Google Shape;197;p18"/>
          <p:cNvSpPr txBox="1"/>
          <p:nvPr>
            <p:ph idx="4" type="body"/>
          </p:nvPr>
        </p:nvSpPr>
        <p:spPr>
          <a:xfrm>
            <a:off x="4512721" y="3179763"/>
            <a:ext cx="3147009" cy="28472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98" name="Google Shape;198;p18"/>
          <p:cNvSpPr txBox="1"/>
          <p:nvPr>
            <p:ph idx="5" type="body"/>
          </p:nvPr>
        </p:nvSpPr>
        <p:spPr>
          <a:xfrm>
            <a:off x="7888135" y="2603501"/>
            <a:ext cx="314573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99" name="Google Shape;199;p18"/>
          <p:cNvSpPr txBox="1"/>
          <p:nvPr>
            <p:ph idx="6" type="body"/>
          </p:nvPr>
        </p:nvSpPr>
        <p:spPr>
          <a:xfrm>
            <a:off x="7888329" y="3179762"/>
            <a:ext cx="3145536" cy="28472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200" name="Google Shape;200;p18"/>
          <p:cNvCxnSpPr/>
          <p:nvPr/>
        </p:nvCxnSpPr>
        <p:spPr>
          <a:xfrm>
            <a:off x="4403971" y="2569633"/>
            <a:ext cx="0" cy="3492499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1" name="Google Shape;201;p18"/>
          <p:cNvCxnSpPr/>
          <p:nvPr/>
        </p:nvCxnSpPr>
        <p:spPr>
          <a:xfrm>
            <a:off x="7772401" y="2569633"/>
            <a:ext cx="0" cy="3492499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2" name="Google Shape;202;p18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18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1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9"/>
          <p:cNvSpPr txBox="1"/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19"/>
          <p:cNvSpPr txBox="1"/>
          <p:nvPr>
            <p:ph idx="1" type="body"/>
          </p:nvPr>
        </p:nvSpPr>
        <p:spPr>
          <a:xfrm>
            <a:off x="1154954" y="4532844"/>
            <a:ext cx="305043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08" name="Google Shape;208;p19"/>
          <p:cNvSpPr/>
          <p:nvPr>
            <p:ph idx="2" type="pic"/>
          </p:nvPr>
        </p:nvSpPr>
        <p:spPr>
          <a:xfrm>
            <a:off x="1334553" y="2603500"/>
            <a:ext cx="2691242" cy="159151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9" name="Google Shape;209;p19"/>
          <p:cNvSpPr txBox="1"/>
          <p:nvPr>
            <p:ph idx="3" type="body"/>
          </p:nvPr>
        </p:nvSpPr>
        <p:spPr>
          <a:xfrm>
            <a:off x="1154954" y="5109106"/>
            <a:ext cx="3050438" cy="917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10" name="Google Shape;210;p19"/>
          <p:cNvSpPr txBox="1"/>
          <p:nvPr>
            <p:ph idx="4" type="body"/>
          </p:nvPr>
        </p:nvSpPr>
        <p:spPr>
          <a:xfrm>
            <a:off x="4568865" y="4532844"/>
            <a:ext cx="3050438" cy="5762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11" name="Google Shape;211;p19"/>
          <p:cNvSpPr/>
          <p:nvPr>
            <p:ph idx="5" type="pic"/>
          </p:nvPr>
        </p:nvSpPr>
        <p:spPr>
          <a:xfrm>
            <a:off x="4748462" y="2603500"/>
            <a:ext cx="2691243" cy="159151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2" name="Google Shape;212;p19"/>
          <p:cNvSpPr txBox="1"/>
          <p:nvPr>
            <p:ph idx="6" type="body"/>
          </p:nvPr>
        </p:nvSpPr>
        <p:spPr>
          <a:xfrm>
            <a:off x="4570172" y="5109105"/>
            <a:ext cx="3050438" cy="917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13" name="Google Shape;213;p19"/>
          <p:cNvSpPr txBox="1"/>
          <p:nvPr>
            <p:ph idx="7" type="body"/>
          </p:nvPr>
        </p:nvSpPr>
        <p:spPr>
          <a:xfrm>
            <a:off x="7982775" y="4532845"/>
            <a:ext cx="305109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14" name="Google Shape;214;p19"/>
          <p:cNvSpPr/>
          <p:nvPr>
            <p:ph idx="8" type="pic"/>
          </p:nvPr>
        </p:nvSpPr>
        <p:spPr>
          <a:xfrm>
            <a:off x="8163031" y="2603500"/>
            <a:ext cx="2691242" cy="159151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5" name="Google Shape;215;p19"/>
          <p:cNvSpPr txBox="1"/>
          <p:nvPr>
            <p:ph idx="9" type="body"/>
          </p:nvPr>
        </p:nvSpPr>
        <p:spPr>
          <a:xfrm>
            <a:off x="7982775" y="5109104"/>
            <a:ext cx="3051096" cy="917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216" name="Google Shape;216;p19"/>
          <p:cNvCxnSpPr/>
          <p:nvPr/>
        </p:nvCxnSpPr>
        <p:spPr>
          <a:xfrm>
            <a:off x="4405831" y="2569633"/>
            <a:ext cx="0" cy="3492499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7" name="Google Shape;217;p19"/>
          <p:cNvCxnSpPr/>
          <p:nvPr/>
        </p:nvCxnSpPr>
        <p:spPr>
          <a:xfrm>
            <a:off x="7797802" y="2569633"/>
            <a:ext cx="0" cy="3492499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8" name="Google Shape;218;p19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19"/>
          <p:cNvSpPr txBox="1"/>
          <p:nvPr>
            <p:ph idx="11" type="ftr"/>
          </p:nvPr>
        </p:nvSpPr>
        <p:spPr>
          <a:xfrm>
            <a:off x="561111" y="6391838"/>
            <a:ext cx="3644282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1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0"/>
          <p:cNvSpPr txBox="1"/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20"/>
          <p:cNvSpPr txBox="1"/>
          <p:nvPr>
            <p:ph idx="1" type="body"/>
          </p:nvPr>
        </p:nvSpPr>
        <p:spPr>
          <a:xfrm rot="5400000">
            <a:off x="3859634" y="-101180"/>
            <a:ext cx="3416300" cy="8825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24" name="Google Shape;224;p20"/>
          <p:cNvSpPr txBox="1"/>
          <p:nvPr>
            <p:ph idx="10" type="dt"/>
          </p:nvPr>
        </p:nvSpPr>
        <p:spPr>
          <a:xfrm>
            <a:off x="10695439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20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2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2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29" name="Google Shape;229;p2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2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1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1"/>
            <p:cNvSpPr/>
            <p:nvPr/>
          </p:nvSpPr>
          <p:spPr>
            <a:xfrm rot="5101749">
              <a:off x="6294738" y="4577737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1"/>
            <p:cNvSpPr/>
            <p:nvPr/>
          </p:nvSpPr>
          <p:spPr>
            <a:xfrm rot="5400000">
              <a:off x="4449232" y="2801721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38" name="Google Shape;238;p21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39" name="Google Shape;239;p21"/>
          <p:cNvSpPr txBox="1"/>
          <p:nvPr>
            <p:ph type="title"/>
          </p:nvPr>
        </p:nvSpPr>
        <p:spPr>
          <a:xfrm rot="5400000">
            <a:off x="6915922" y="2947779"/>
            <a:ext cx="4748590" cy="14099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21"/>
          <p:cNvSpPr txBox="1"/>
          <p:nvPr>
            <p:ph idx="1" type="body"/>
          </p:nvPr>
        </p:nvSpPr>
        <p:spPr>
          <a:xfrm rot="5400000">
            <a:off x="1908671" y="524749"/>
            <a:ext cx="4748590" cy="6256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41" name="Google Shape;241;p21"/>
          <p:cNvSpPr txBox="1"/>
          <p:nvPr>
            <p:ph idx="10" type="dt"/>
          </p:nvPr>
        </p:nvSpPr>
        <p:spPr>
          <a:xfrm>
            <a:off x="10653104" y="6391838"/>
            <a:ext cx="992135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21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0" name="Google Shape;30;p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6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32" name="Google Shape;32;p6"/>
          <p:cNvSpPr txBox="1"/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cap="none">
                <a:solidFill>
                  <a:srgbClr val="EE52A4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0" type="dt"/>
          </p:nvPr>
        </p:nvSpPr>
        <p:spPr>
          <a:xfrm rot="5400000">
            <a:off x="10158984" y="1792224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1" type="ftr"/>
          </p:nvPr>
        </p:nvSpPr>
        <p:spPr>
          <a:xfrm rot="5400000">
            <a:off x="8951976" y="3227832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0" name="Google Shape;40;p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7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7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7"/>
            <p:cNvSpPr/>
            <p:nvPr/>
          </p:nvSpPr>
          <p:spPr>
            <a:xfrm rot="-5400000">
              <a:off x="3787244" y="2801721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48" name="Google Shape;48;p7"/>
            <p:cNvSpPr/>
            <p:nvPr/>
          </p:nvSpPr>
          <p:spPr>
            <a:xfrm rot="-5677511">
              <a:off x="4698352" y="1826078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7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50" name="Google Shape;50;p7"/>
          <p:cNvSpPr txBox="1"/>
          <p:nvPr>
            <p:ph type="title"/>
          </p:nvPr>
        </p:nvSpPr>
        <p:spPr>
          <a:xfrm>
            <a:off x="1154954" y="2677645"/>
            <a:ext cx="4351025" cy="2283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" type="body"/>
          </p:nvPr>
        </p:nvSpPr>
        <p:spPr>
          <a:xfrm>
            <a:off x="6895559" y="2677644"/>
            <a:ext cx="3757545" cy="2283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" type="body"/>
          </p:nvPr>
        </p:nvSpPr>
        <p:spPr>
          <a:xfrm>
            <a:off x="1154954" y="2603500"/>
            <a:ext cx="4825158" cy="34163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2" type="body"/>
          </p:nvPr>
        </p:nvSpPr>
        <p:spPr>
          <a:xfrm>
            <a:off x="6208712" y="2603500"/>
            <a:ext cx="4825159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8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" type="body"/>
          </p:nvPr>
        </p:nvSpPr>
        <p:spPr>
          <a:xfrm>
            <a:off x="1154954" y="2603500"/>
            <a:ext cx="4825157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6" name="Google Shape;66;p9"/>
          <p:cNvSpPr txBox="1"/>
          <p:nvPr>
            <p:ph idx="2" type="body"/>
          </p:nvPr>
        </p:nvSpPr>
        <p:spPr>
          <a:xfrm>
            <a:off x="1154954" y="3179762"/>
            <a:ext cx="4825158" cy="28400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7" name="Google Shape;67;p9"/>
          <p:cNvSpPr txBox="1"/>
          <p:nvPr>
            <p:ph idx="3" type="body"/>
          </p:nvPr>
        </p:nvSpPr>
        <p:spPr>
          <a:xfrm>
            <a:off x="6208712" y="2603500"/>
            <a:ext cx="482515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8" name="Google Shape;68;p9"/>
          <p:cNvSpPr txBox="1"/>
          <p:nvPr>
            <p:ph idx="4" type="body"/>
          </p:nvPr>
        </p:nvSpPr>
        <p:spPr>
          <a:xfrm>
            <a:off x="6208712" y="3179762"/>
            <a:ext cx="4825159" cy="28400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69" name="Google Shape;69;p9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0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0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4" name="Google Shape;84;p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2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2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2"/>
            <p:cNvSpPr/>
            <p:nvPr/>
          </p:nvSpPr>
          <p:spPr>
            <a:xfrm rot="-5677511">
              <a:off x="3140485" y="1826078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2"/>
            <p:cNvSpPr/>
            <p:nvPr/>
          </p:nvSpPr>
          <p:spPr>
            <a:xfrm rot="-5400000">
              <a:off x="2229377" y="2801721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93" name="Google Shape;93;p12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94" name="Google Shape;94;p12"/>
          <p:cNvSpPr txBox="1"/>
          <p:nvPr>
            <p:ph type="title"/>
          </p:nvPr>
        </p:nvSpPr>
        <p:spPr>
          <a:xfrm>
            <a:off x="1154955" y="1295400"/>
            <a:ext cx="279315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2"/>
          <p:cNvSpPr txBox="1"/>
          <p:nvPr>
            <p:ph idx="1" type="body"/>
          </p:nvPr>
        </p:nvSpPr>
        <p:spPr>
          <a:xfrm>
            <a:off x="5781146" y="1447800"/>
            <a:ext cx="5190066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96" name="Google Shape;96;p12"/>
          <p:cNvSpPr txBox="1"/>
          <p:nvPr>
            <p:ph idx="2" type="body"/>
          </p:nvPr>
        </p:nvSpPr>
        <p:spPr>
          <a:xfrm>
            <a:off x="1154954" y="3129280"/>
            <a:ext cx="2793158" cy="2895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7" name="Google Shape;97;p12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2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1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3" name="Google Shape;103;p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 rot="-5677511">
              <a:off x="4203594" y="1826078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 rot="-5400000">
              <a:off x="3295432" y="2801721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12" name="Google Shape;112;p13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13" name="Google Shape;113;p13"/>
          <p:cNvSpPr txBox="1"/>
          <p:nvPr>
            <p:ph type="title"/>
          </p:nvPr>
        </p:nvSpPr>
        <p:spPr>
          <a:xfrm>
            <a:off x="1154955" y="1693333"/>
            <a:ext cx="3865134" cy="17356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3"/>
          <p:cNvSpPr/>
          <p:nvPr>
            <p:ph idx="2" type="pic"/>
          </p:nvPr>
        </p:nvSpPr>
        <p:spPr>
          <a:xfrm>
            <a:off x="6547870" y="1143000"/>
            <a:ext cx="3227193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5" name="Google Shape;115;p13"/>
          <p:cNvSpPr txBox="1"/>
          <p:nvPr>
            <p:ph idx="1" type="body"/>
          </p:nvPr>
        </p:nvSpPr>
        <p:spPr>
          <a:xfrm>
            <a:off x="1154954" y="3657600"/>
            <a:ext cx="3859212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16" name="Google Shape;116;p13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3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Google Shape;7;p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" name="Google Shape;10;p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4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4"/>
            <p:cNvSpPr/>
            <p:nvPr/>
          </p:nvSpPr>
          <p:spPr>
            <a:xfrm>
              <a:off x="459506" y="1866405"/>
              <a:ext cx="11277600" cy="4533900"/>
            </a:xfrm>
            <a:custGeom>
              <a:rect b="b" l="l" r="r" t="t"/>
              <a:pathLst>
                <a:path extrusionOk="0" h="2856" w="7104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" name="Google Shape;15;p4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6" name="Google Shape;16;p4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" name="Google Shape;20;p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quizlet.com/_84qbw0?x=1jqt&amp;i=ylggh" TargetMode="External"/><Relationship Id="rId4" Type="http://schemas.openxmlformats.org/officeDocument/2006/relationships/hyperlink" Target="https://quizlet.com/_8shzuj?x=1jqt&amp;i=ylggh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9ab41c8625_0_1"/>
          <p:cNvSpPr txBox="1"/>
          <p:nvPr>
            <p:ph type="title"/>
          </p:nvPr>
        </p:nvSpPr>
        <p:spPr>
          <a:xfrm>
            <a:off x="1154949" y="973675"/>
            <a:ext cx="10625400" cy="707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Shopping: Clothing items &amp; clolours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50" name="Google Shape;250;g9ab41c8625_0_1"/>
          <p:cNvSpPr txBox="1"/>
          <p:nvPr>
            <p:ph idx="1" type="body"/>
          </p:nvPr>
        </p:nvSpPr>
        <p:spPr>
          <a:xfrm>
            <a:off x="764650" y="2603500"/>
            <a:ext cx="11015700" cy="370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NZ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Learning objectives: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NZ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•Being able to pronounce different colours with increasing confidence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NZ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•Describing different colours for clothing items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NZ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•Matching the correct image and description of clothing items.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NZ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•Building up speaking &amp; reading ability through the “I have who has” game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9ab41c8625_0_45"/>
          <p:cNvSpPr txBox="1"/>
          <p:nvPr>
            <p:ph type="title"/>
          </p:nvPr>
        </p:nvSpPr>
        <p:spPr>
          <a:xfrm>
            <a:off x="1154949" y="973675"/>
            <a:ext cx="10091400" cy="707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Z"/>
              <a:t>Homework: Colour in &amp; fill in the blanks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Z"/>
              <a:t>Use the vocabulary list or Pleco to help you.</a:t>
            </a:r>
            <a:endParaRPr/>
          </a:p>
        </p:txBody>
      </p:sp>
      <p:pic>
        <p:nvPicPr>
          <p:cNvPr id="310" name="Google Shape;310;g9ab41c8625_0_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025" y="2156075"/>
            <a:ext cx="10994049" cy="4701926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g9ab41c8625_0_45"/>
          <p:cNvSpPr txBox="1"/>
          <p:nvPr/>
        </p:nvSpPr>
        <p:spPr>
          <a:xfrm>
            <a:off x="1939025" y="3395550"/>
            <a:ext cx="1143000" cy="7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26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的</a:t>
            </a:r>
            <a:endParaRPr sz="26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2" name="Google Shape;312;g9ab41c8625_0_45"/>
          <p:cNvSpPr txBox="1"/>
          <p:nvPr/>
        </p:nvSpPr>
        <p:spPr>
          <a:xfrm>
            <a:off x="1154950" y="4102650"/>
            <a:ext cx="1775700" cy="5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20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上衣 shangyi</a:t>
            </a:r>
            <a:endParaRPr sz="20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9ab41c8625_0_9"/>
          <p:cNvSpPr txBox="1"/>
          <p:nvPr>
            <p:ph type="title"/>
          </p:nvPr>
        </p:nvSpPr>
        <p:spPr>
          <a:xfrm>
            <a:off x="1154954" y="973668"/>
            <a:ext cx="8761500" cy="707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NZ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Colours: Speaking exercise</a:t>
            </a:r>
            <a:endParaRPr/>
          </a:p>
        </p:txBody>
      </p:sp>
      <p:pic>
        <p:nvPicPr>
          <p:cNvPr id="256" name="Google Shape;256;g9ab41c8625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3425" y="1680775"/>
            <a:ext cx="7479834" cy="5196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g9ab41c8625_0_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500" y="1680775"/>
            <a:ext cx="4817850" cy="297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9ab41c8625_0_17"/>
          <p:cNvSpPr txBox="1"/>
          <p:nvPr>
            <p:ph type="title"/>
          </p:nvPr>
        </p:nvSpPr>
        <p:spPr>
          <a:xfrm>
            <a:off x="1154954" y="973668"/>
            <a:ext cx="8761500" cy="707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Z"/>
              <a:t>Extension:</a:t>
            </a:r>
            <a:endParaRPr/>
          </a:p>
        </p:txBody>
      </p:sp>
      <p:pic>
        <p:nvPicPr>
          <p:cNvPr id="263" name="Google Shape;263;g9ab41c8625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7802" y="434375"/>
            <a:ext cx="8034200" cy="642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g9ab41c8625_0_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825" y="2191602"/>
            <a:ext cx="3646975" cy="552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9ab41c8625_0_25"/>
          <p:cNvSpPr txBox="1"/>
          <p:nvPr>
            <p:ph type="title"/>
          </p:nvPr>
        </p:nvSpPr>
        <p:spPr>
          <a:xfrm>
            <a:off x="1154950" y="973675"/>
            <a:ext cx="9717600" cy="707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NZ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Based on the video from Lesson 1,</a:t>
            </a:r>
            <a:endParaRPr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NZ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match five elements &amp; colours for clothes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70" name="Google Shape;270;g9ab41c8625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4950" y="1985575"/>
            <a:ext cx="9550226" cy="497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9ab41c8625_0_39"/>
          <p:cNvSpPr txBox="1"/>
          <p:nvPr>
            <p:ph type="title"/>
          </p:nvPr>
        </p:nvSpPr>
        <p:spPr>
          <a:xfrm>
            <a:off x="1154954" y="973668"/>
            <a:ext cx="8761500" cy="707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Z"/>
              <a:t>Quizlet game: Colours &amp; clothing items</a:t>
            </a:r>
            <a:endParaRPr/>
          </a:p>
        </p:txBody>
      </p:sp>
      <p:sp>
        <p:nvSpPr>
          <p:cNvPr id="276" name="Google Shape;276;g9ab41c8625_0_39"/>
          <p:cNvSpPr txBox="1"/>
          <p:nvPr>
            <p:ph idx="1" type="body"/>
          </p:nvPr>
        </p:nvSpPr>
        <p:spPr>
          <a:xfrm>
            <a:off x="1154950" y="2603500"/>
            <a:ext cx="9765300" cy="372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3600">
                <a:solidFill>
                  <a:srgbClr val="303545"/>
                </a:solidFill>
                <a:highlight>
                  <a:srgbClr val="F6F7FB"/>
                </a:highlight>
                <a:latin typeface="Arial"/>
                <a:ea typeface="Arial"/>
                <a:cs typeface="Arial"/>
                <a:sym typeface="Arial"/>
              </a:rPr>
              <a:t>Colours: </a:t>
            </a:r>
            <a:r>
              <a:rPr lang="en-NZ" sz="3600" u="sng">
                <a:solidFill>
                  <a:schemeClr val="hlink"/>
                </a:solidFill>
                <a:highlight>
                  <a:srgbClr val="F6F7FB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https://quizlet.com/_84qbw0?x=1jqt&amp;i=ylggh</a:t>
            </a:r>
            <a:endParaRPr sz="3600">
              <a:solidFill>
                <a:srgbClr val="303545"/>
              </a:solidFill>
              <a:highlight>
                <a:srgbClr val="F6F7FB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3600">
                <a:solidFill>
                  <a:srgbClr val="303545"/>
                </a:solidFill>
                <a:highlight>
                  <a:srgbClr val="F6F7FB"/>
                </a:highlight>
                <a:latin typeface="Arial"/>
                <a:ea typeface="Arial"/>
                <a:cs typeface="Arial"/>
                <a:sym typeface="Arial"/>
              </a:rPr>
              <a:t>Clothing items: </a:t>
            </a:r>
            <a:r>
              <a:rPr lang="en-NZ" sz="3600" u="sng">
                <a:solidFill>
                  <a:schemeClr val="hlink"/>
                </a:solidFill>
                <a:highlight>
                  <a:srgbClr val="F6F7FB"/>
                </a:highlight>
                <a:latin typeface="Arial"/>
                <a:ea typeface="Arial"/>
                <a:cs typeface="Arial"/>
                <a:sym typeface="Arial"/>
                <a:hlinkClick r:id="rId4"/>
              </a:rPr>
              <a:t>https://quizlet.com/_8shzuj?x=1jqt&amp;i=ylggh</a:t>
            </a:r>
            <a:endParaRPr sz="3600">
              <a:solidFill>
                <a:srgbClr val="303545"/>
              </a:solidFill>
              <a:highlight>
                <a:srgbClr val="F6F7FB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rgbClr val="303545"/>
              </a:solidFill>
              <a:highlight>
                <a:srgbClr val="F6F7FB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9ab41c8625_0_32"/>
          <p:cNvSpPr txBox="1"/>
          <p:nvPr>
            <p:ph type="title"/>
          </p:nvPr>
        </p:nvSpPr>
        <p:spPr>
          <a:xfrm>
            <a:off x="1154949" y="973675"/>
            <a:ext cx="10171500" cy="707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3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Match the clothing items with the correct description. Write the correct number in the boxes.</a:t>
            </a:r>
            <a:endParaRPr sz="3100">
              <a:solidFill>
                <a:schemeClr val="lt1"/>
              </a:solidFill>
            </a:endParaRPr>
          </a:p>
        </p:txBody>
      </p:sp>
      <p:pic>
        <p:nvPicPr>
          <p:cNvPr id="282" name="Google Shape;282;g9ab41c8625_0_32"/>
          <p:cNvPicPr preferRelativeResize="0"/>
          <p:nvPr/>
        </p:nvPicPr>
        <p:blipFill rotWithShape="1">
          <a:blip r:embed="rId3">
            <a:alphaModFix/>
          </a:blip>
          <a:srcRect b="0" l="0" r="5186" t="0"/>
          <a:stretch/>
        </p:blipFill>
        <p:spPr>
          <a:xfrm>
            <a:off x="0" y="2191600"/>
            <a:ext cx="12192000" cy="466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NZ"/>
              <a:t>我有…谁有…（I have…who has…)</a:t>
            </a:r>
            <a:endParaRPr/>
          </a:p>
        </p:txBody>
      </p:sp>
      <p:sp>
        <p:nvSpPr>
          <p:cNvPr id="288" name="Google Shape;288;p1"/>
          <p:cNvSpPr txBox="1"/>
          <p:nvPr>
            <p:ph idx="1" type="body"/>
          </p:nvPr>
        </p:nvSpPr>
        <p:spPr>
          <a:xfrm>
            <a:off x="374074" y="2360815"/>
            <a:ext cx="8113222" cy="36589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en-NZ" sz="2800"/>
              <a:t>In pairs, distribute the cards of “colour + clothing items”.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NZ" sz="2800"/>
              <a:t>5 cards each.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NZ" sz="2800"/>
              <a:t>Use board game phrases to help you communicate with each other in Chinese.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NZ" sz="2800"/>
              <a:t>Record the time that your completed the game. See if you can improve the speed.</a:t>
            </a:r>
            <a:endParaRPr sz="2800"/>
          </a:p>
        </p:txBody>
      </p:sp>
      <p:pic>
        <p:nvPicPr>
          <p:cNvPr id="289" name="Google Shape;2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318124">
            <a:off x="9218975" y="2107303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shirt&#10;&#10;Description automatically generated" id="290" name="Google Shape;29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40615" y="4090591"/>
            <a:ext cx="3692769" cy="228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296" name="Google Shape;296;p2"/>
          <p:cNvSpPr txBox="1"/>
          <p:nvPr>
            <p:ph idx="1" type="body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1459" lvl="0" marL="342900" rtl="0" algn="l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pic>
        <p:nvPicPr>
          <p:cNvPr id="297" name="Google Shape;29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7652" y="196331"/>
            <a:ext cx="9407976" cy="13909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303" name="Google Shape;303;p3"/>
          <p:cNvSpPr txBox="1"/>
          <p:nvPr>
            <p:ph idx="1" type="body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1459" lvl="0" marL="342900" rtl="0" algn="l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pic>
        <p:nvPicPr>
          <p:cNvPr id="304" name="Google Shape;304;p3"/>
          <p:cNvPicPr preferRelativeResize="0"/>
          <p:nvPr/>
        </p:nvPicPr>
        <p:blipFill rotWithShape="1">
          <a:blip r:embed="rId3">
            <a:alphaModFix/>
          </a:blip>
          <a:srcRect b="12085" l="-183" r="0" t="0"/>
          <a:stretch/>
        </p:blipFill>
        <p:spPr>
          <a:xfrm>
            <a:off x="712722" y="-7666243"/>
            <a:ext cx="11239417" cy="14582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on Boardroom">
  <a:themeElements>
    <a:clrScheme name="Ion Boardroom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2018-08-30T08:36:07Z</dcterms:created>
  <dc:creator>Dr. Ai-Hsin Ho</dc:creator>
</cp:coreProperties>
</file>